
<file path=[Content_Types].xml><?xml version="1.0" encoding="utf-8"?>
<Types xmlns="http://schemas.openxmlformats.org/package/2006/content-types">
  <Override PartName="/ppt/slides/slide18.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Override PartName="/ppt/slideLayouts/slideLayout5.xml" ContentType="application/vnd.openxmlformats-officedocument.presentationml.slideLayout+xml"/>
  <Override PartName="/ppt/theme/theme2.xml" ContentType="application/vnd.openxmlformats-officedocument.theme+xml"/>
  <Override PartName="/ppt/slideLayouts/slideLayout1.xml" ContentType="application/vnd.openxmlformats-officedocument.presentationml.slideLayout+xml"/>
  <Override PartName="/docProps/app.xml" ContentType="application/vnd.openxmlformats-officedocument.extended-properties+xml"/>
  <Override PartName="/ppt/slides/slide22.xml" ContentType="application/vnd.openxmlformats-officedocument.presentationml.slide+xml"/>
  <Override PartName="/ppt/slides/slide30.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35.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slides/slide31.xml" ContentType="application/vnd.openxmlformats-officedocument.presentationml.slide+xml"/>
  <Default Extension="gif" ContentType="image/gif"/>
  <Override PartName="/ppt/slides/slide1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Default Extension="vml" ContentType="application/vnd.openxmlformats-officedocument.vmlDrawing"/>
  <Override PartName="/ppt/slides/slide3.xml" ContentType="application/vnd.openxmlformats-officedocument.presentationml.slide+xml"/>
  <Override PartName="/ppt/slides/slide28.xml" ContentType="application/vnd.openxmlformats-officedocument.presentationml.slide+xml"/>
  <Override PartName="/ppt/slides/slide36.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29.xml" ContentType="application/vnd.openxmlformats-officedocument.presentationml.slide+xml"/>
  <Default Extension="wmf" ContentType="image/x-wmf"/>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theme/themeOverride1.xml" ContentType="application/vnd.openxmlformats-officedocument.themeOverrid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720" r:id="rId1"/>
  </p:sldMasterIdLst>
  <p:notesMasterIdLst>
    <p:notesMasterId r:id="rId38"/>
  </p:notesMasterIdLst>
  <p:sldIdLst>
    <p:sldId id="256" r:id="rId2"/>
    <p:sldId id="273" r:id="rId3"/>
    <p:sldId id="274" r:id="rId4"/>
    <p:sldId id="275" r:id="rId5"/>
    <p:sldId id="276" r:id="rId6"/>
    <p:sldId id="277" r:id="rId7"/>
    <p:sldId id="278" r:id="rId8"/>
    <p:sldId id="279" r:id="rId9"/>
    <p:sldId id="280" r:id="rId10"/>
    <p:sldId id="281" r:id="rId11"/>
    <p:sldId id="282" r:id="rId12"/>
    <p:sldId id="283" r:id="rId13"/>
    <p:sldId id="284" r:id="rId14"/>
    <p:sldId id="291" r:id="rId15"/>
    <p:sldId id="257" r:id="rId16"/>
    <p:sldId id="285" r:id="rId17"/>
    <p:sldId id="286" r:id="rId18"/>
    <p:sldId id="260" r:id="rId19"/>
    <p:sldId id="261" r:id="rId20"/>
    <p:sldId id="262" r:id="rId21"/>
    <p:sldId id="263" r:id="rId22"/>
    <p:sldId id="264" r:id="rId23"/>
    <p:sldId id="265" r:id="rId24"/>
    <p:sldId id="268" r:id="rId25"/>
    <p:sldId id="295" r:id="rId26"/>
    <p:sldId id="267" r:id="rId27"/>
    <p:sldId id="296" r:id="rId28"/>
    <p:sldId id="269" r:id="rId29"/>
    <p:sldId id="292" r:id="rId30"/>
    <p:sldId id="298" r:id="rId31"/>
    <p:sldId id="287" r:id="rId32"/>
    <p:sldId id="299" r:id="rId33"/>
    <p:sldId id="288" r:id="rId34"/>
    <p:sldId id="289" r:id="rId35"/>
    <p:sldId id="293" r:id="rId36"/>
    <p:sldId id="294" r:id="rId37"/>
  </p:sldIdLst>
  <p:sldSz cx="9144000" cy="6858000" type="screen4x3"/>
  <p:notesSz cx="6858000" cy="9144000"/>
  <p:defaultTextStyle>
    <a:defPPr>
      <a:defRPr lang="zh-TW"/>
    </a:defPPr>
    <a:lvl1pPr algn="l" rtl="0" fontAlgn="base">
      <a:spcBef>
        <a:spcPct val="0"/>
      </a:spcBef>
      <a:spcAft>
        <a:spcPct val="0"/>
      </a:spcAft>
      <a:defRPr kumimoji="1" kern="1200">
        <a:solidFill>
          <a:schemeClr val="tx1"/>
        </a:solidFill>
        <a:latin typeface="Arial"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pitchFamily="34" charset="0"/>
        <a:ea typeface="新細明體" pitchFamily="18" charset="-120"/>
        <a:cs typeface="+mn-cs"/>
      </a:defRPr>
    </a:lvl5pPr>
    <a:lvl6pPr marL="2286000" algn="l" defTabSz="914400" rtl="0" eaLnBrk="1" latinLnBrk="0" hangingPunct="1">
      <a:defRPr kumimoji="1" kern="1200">
        <a:solidFill>
          <a:schemeClr val="tx1"/>
        </a:solidFill>
        <a:latin typeface="Arial" pitchFamily="34" charset="0"/>
        <a:ea typeface="新細明體" pitchFamily="18" charset="-120"/>
        <a:cs typeface="+mn-cs"/>
      </a:defRPr>
    </a:lvl6pPr>
    <a:lvl7pPr marL="2743200" algn="l" defTabSz="914400" rtl="0" eaLnBrk="1" latinLnBrk="0" hangingPunct="1">
      <a:defRPr kumimoji="1" kern="1200">
        <a:solidFill>
          <a:schemeClr val="tx1"/>
        </a:solidFill>
        <a:latin typeface="Arial" pitchFamily="34" charset="0"/>
        <a:ea typeface="新細明體" pitchFamily="18" charset="-120"/>
        <a:cs typeface="+mn-cs"/>
      </a:defRPr>
    </a:lvl7pPr>
    <a:lvl8pPr marL="3200400" algn="l" defTabSz="914400" rtl="0" eaLnBrk="1" latinLnBrk="0" hangingPunct="1">
      <a:defRPr kumimoji="1" kern="1200">
        <a:solidFill>
          <a:schemeClr val="tx1"/>
        </a:solidFill>
        <a:latin typeface="Arial" pitchFamily="34" charset="0"/>
        <a:ea typeface="新細明體" pitchFamily="18" charset="-120"/>
        <a:cs typeface="+mn-cs"/>
      </a:defRPr>
    </a:lvl8pPr>
    <a:lvl9pPr marL="3657600" algn="l" defTabSz="914400" rtl="0" eaLnBrk="1" latinLnBrk="0" hangingPunct="1">
      <a:defRPr kumimoji="1" kern="1200">
        <a:solidFill>
          <a:schemeClr val="tx1"/>
        </a:solidFill>
        <a:latin typeface="Arial" pitchFamily="34"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2266" autoAdjust="0"/>
  </p:normalViewPr>
  <p:slideViewPr>
    <p:cSldViewPr>
      <p:cViewPr varScale="1">
        <p:scale>
          <a:sx n="80" d="100"/>
          <a:sy n="80" d="100"/>
        </p:scale>
        <p:origin x="-1056"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222"/>
    </p:cViewPr>
  </p:sorter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printerSettings" Target="printerSettings/printerSettings1.bin"/><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4005FD-8651-4657-88A8-88B9D5363EA0}" type="datetimeFigureOut">
              <a:rPr lang="zh-TW" altLang="en-US" smtClean="0"/>
              <a:pPr/>
              <a:t>8/3/11</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993A3D-AA68-49DD-9BF1-7D241A6E4BE2}"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84993A3D-AA68-49DD-9BF1-7D241A6E4BE2}" type="slidenum">
              <a:rPr lang="zh-TW" altLang="en-US" smtClean="0"/>
              <a:pPr/>
              <a:t>36</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981200"/>
            <a:ext cx="7772400" cy="1876428"/>
          </a:xfrm>
        </p:spPr>
        <p:txBody>
          <a:bodyPr anchor="b"/>
          <a:lstStyle>
            <a:lvl1pPr algn="ctr">
              <a:defRPr sz="4400" dirty="0">
                <a:ln w="15875" cmpd="sng">
                  <a:solidFill>
                    <a:srgbClr val="FFFFFF"/>
                  </a:solidFill>
                  <a:prstDash val="solid"/>
                </a:ln>
                <a:solidFill>
                  <a:srgbClr val="FFFFFF"/>
                </a:solidFill>
                <a:effectLst>
                  <a:outerShdw blurRad="31750" dir="3600000" algn="tl" rotWithShape="0">
                    <a:srgbClr val="000000">
                      <a:alpha val="60000"/>
                    </a:srgbClr>
                  </a:outerShdw>
                </a:effectLst>
              </a:defRPr>
            </a:lvl1pPr>
          </a:lstStyle>
          <a:p>
            <a:r>
              <a:rPr lang="zh-TW" altLang="en-US" smtClean="0"/>
              <a:t>按一下以編輯母片標題樣式</a:t>
            </a:r>
            <a:endParaRPr lang="en-US"/>
          </a:p>
        </p:txBody>
      </p:sp>
      <p:sp>
        <p:nvSpPr>
          <p:cNvPr id="3" name="副標題 2"/>
          <p:cNvSpPr>
            <a:spLocks noGrp="1"/>
          </p:cNvSpPr>
          <p:nvPr>
            <p:ph type="subTitle" idx="1"/>
          </p:nvPr>
        </p:nvSpPr>
        <p:spPr>
          <a:xfrm>
            <a:off x="1371600" y="3857628"/>
            <a:ext cx="6400800" cy="1753200"/>
          </a:xfrm>
        </p:spPr>
        <p:txBody>
          <a:bodyPr/>
          <a:lstStyle>
            <a:lvl1pPr marL="0" indent="0" algn="ctr">
              <a:buNone/>
              <a:defRPr sz="2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a:p>
        </p:txBody>
      </p:sp>
      <p:sp>
        <p:nvSpPr>
          <p:cNvPr id="4" name="日期版面配置區 3"/>
          <p:cNvSpPr>
            <a:spLocks noGrp="1"/>
          </p:cNvSpPr>
          <p:nvPr>
            <p:ph type="dt" sz="half" idx="10"/>
          </p:nvPr>
        </p:nvSpPr>
        <p:spPr/>
        <p:txBody>
          <a:bodyPr/>
          <a:lstStyle>
            <a:lvl1pPr>
              <a:defRPr/>
            </a:lvl1pPr>
          </a:lstStyle>
          <a:p>
            <a:pPr>
              <a:defRPr/>
            </a:pPr>
            <a:fld id="{2EEF917E-616E-4E7B-AE8A-2F8CBF7D76C1}" type="datetimeFigureOut">
              <a:rPr lang="zh-TW" altLang="en-US"/>
              <a:pPr>
                <a:defRPr/>
              </a:pPr>
              <a:t>8/3/11</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4C1B1578-E7F7-4328-8A83-081E8AB4E901}" type="slidenum">
              <a:rPr lang="zh-TW" altLang="en-US"/>
              <a:pPr>
                <a:defRPr/>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lvl1pPr>
              <a:defRPr/>
            </a:lvl1pPr>
          </a:lstStyle>
          <a:p>
            <a:pPr>
              <a:defRPr/>
            </a:pPr>
            <a:fld id="{F7EF62CB-519B-4CD8-B3B6-6D0E22AACDE2}" type="datetimeFigureOut">
              <a:rPr lang="zh-TW" altLang="en-US"/>
              <a:pPr>
                <a:defRPr/>
              </a:pPr>
              <a:t>8/3/11</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184E9A97-3CFA-4ECE-BE65-F3024AB22D2C}" type="slidenum">
              <a:rPr lang="zh-TW" altLang="en-US"/>
              <a:pPr>
                <a:defRPr/>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286644" y="274640"/>
            <a:ext cx="1400156" cy="5851525"/>
          </a:xfrm>
        </p:spPr>
        <p:txBody>
          <a:bodyPr vert="eaVert"/>
          <a:lstStyle>
            <a:lvl1pPr>
              <a:defRPr lang="zh-CN" altLang="en-US" dirty="0">
                <a:ln w="15875" cmpd="sng">
                  <a:solidFill>
                    <a:srgbClr val="FFFFFF"/>
                  </a:solidFill>
                  <a:prstDash val="solid"/>
                </a:ln>
                <a:solidFill>
                  <a:srgbClr val="FFFFFF"/>
                </a:solidFill>
                <a:effectLst>
                  <a:outerShdw blurRad="31750" dir="3600000" algn="tl" rotWithShape="0">
                    <a:srgbClr val="000000">
                      <a:alpha val="60000"/>
                    </a:srgbClr>
                  </a:outerShdw>
                </a:effectLst>
              </a:defRPr>
            </a:lvl1p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274640"/>
            <a:ext cx="6829444"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lvl1pPr>
              <a:defRPr/>
            </a:lvl1pPr>
          </a:lstStyle>
          <a:p>
            <a:pPr>
              <a:defRPr/>
            </a:pPr>
            <a:fld id="{5D9E7AEC-ABEA-48AB-B252-6A8F2AAFC040}" type="datetimeFigureOut">
              <a:rPr lang="zh-TW" altLang="en-US"/>
              <a:pPr>
                <a:defRPr/>
              </a:pPr>
              <a:t>8/3/11</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3D22EE10-DD30-45ED-9025-86DD80C6E60B}" type="slidenum">
              <a:rPr lang="zh-TW" altLang="en-US"/>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lvl1pPr>
              <a:defRPr/>
            </a:lvl1pPr>
          </a:lstStyle>
          <a:p>
            <a:pPr>
              <a:defRPr/>
            </a:pPr>
            <a:fld id="{DB8BE8D0-17A5-4DFB-B971-89B5A3204F2D}" type="datetimeFigureOut">
              <a:rPr lang="zh-TW" altLang="en-US"/>
              <a:pPr>
                <a:defRPr/>
              </a:pPr>
              <a:t>8/3/11</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F075AF97-E982-4C4C-B945-54E4FB33DA2E}" type="slidenum">
              <a:rPr lang="zh-TW" altLang="en-US"/>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685800" y="3854150"/>
            <a:ext cx="7772400" cy="1860850"/>
          </a:xfrm>
        </p:spPr>
        <p:txBody>
          <a:bodyPr anchor="t"/>
          <a:lstStyle>
            <a:lvl1pPr algn="l">
              <a:defRPr sz="4400" b="1" cap="all"/>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685800" y="2356428"/>
            <a:ext cx="7772400" cy="1501200"/>
          </a:xfrm>
        </p:spPr>
        <p:txBody>
          <a:bodyPr anchor="b"/>
          <a:lstStyle>
            <a:lvl1pPr marL="0" indent="0" algn="l">
              <a:buNone/>
              <a:defRPr sz="2000">
                <a:solidFill>
                  <a:schemeClr val="tx2"/>
                </a:solidFill>
              </a:defRPr>
            </a:lvl1pPr>
            <a:lvl2pPr marL="457200" indent="0" algn="l">
              <a:buNone/>
              <a:defRPr sz="1800">
                <a:solidFill>
                  <a:schemeClr val="tx2"/>
                </a:solidFill>
              </a:defRPr>
            </a:lvl2pPr>
            <a:lvl3pPr marL="914400" indent="0" algn="l">
              <a:buNone/>
              <a:defRPr sz="1600">
                <a:solidFill>
                  <a:schemeClr val="tx2"/>
                </a:solidFill>
              </a:defRPr>
            </a:lvl3pPr>
            <a:lvl4pPr marL="1371600" indent="0" algn="l">
              <a:buNone/>
              <a:defRPr sz="1400">
                <a:solidFill>
                  <a:schemeClr val="tx2"/>
                </a:solidFill>
              </a:defRPr>
            </a:lvl4pPr>
            <a:lvl5pPr marL="1828800" indent="0" algn="l">
              <a:buNone/>
              <a:defRPr sz="1400">
                <a:solidFill>
                  <a:schemeClr val="tx2"/>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lvl1pPr>
              <a:defRPr/>
            </a:lvl1pPr>
          </a:lstStyle>
          <a:p>
            <a:pPr>
              <a:defRPr/>
            </a:pPr>
            <a:fld id="{0F9193CD-9898-4F93-9673-212FA283C88B}" type="datetimeFigureOut">
              <a:rPr lang="zh-TW" altLang="en-US"/>
              <a:pPr>
                <a:defRPr/>
              </a:pPr>
              <a:t>8/3/11</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1091535B-EAC7-42CF-8C7C-FF989086CF3D}" type="slidenum">
              <a:rPr lang="zh-TW" altLang="en-US"/>
              <a:pPr>
                <a:defRPr/>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3"/>
          <p:cNvSpPr>
            <a:spLocks noGrp="1"/>
          </p:cNvSpPr>
          <p:nvPr>
            <p:ph type="dt" sz="half" idx="10"/>
          </p:nvPr>
        </p:nvSpPr>
        <p:spPr/>
        <p:txBody>
          <a:bodyPr/>
          <a:lstStyle>
            <a:lvl1pPr>
              <a:defRPr/>
            </a:lvl1pPr>
          </a:lstStyle>
          <a:p>
            <a:pPr>
              <a:defRPr/>
            </a:pPr>
            <a:fld id="{6F68A5F2-5070-4614-9DB7-995A4A30589B}" type="datetimeFigureOut">
              <a:rPr lang="zh-TW" altLang="en-US"/>
              <a:pPr>
                <a:defRPr/>
              </a:pPr>
              <a:t>8/3/11</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C28367A5-46FB-458D-8BF0-67DB927D7E28}" type="slidenum">
              <a:rPr lang="zh-TW" altLang="en-US"/>
              <a:pPr>
                <a:defRPr/>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比對">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2" name="標題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7" name="日期版面配置區 3"/>
          <p:cNvSpPr>
            <a:spLocks noGrp="1"/>
          </p:cNvSpPr>
          <p:nvPr>
            <p:ph type="dt" sz="half" idx="10"/>
          </p:nvPr>
        </p:nvSpPr>
        <p:spPr/>
        <p:txBody>
          <a:bodyPr/>
          <a:lstStyle>
            <a:lvl1pPr>
              <a:defRPr/>
            </a:lvl1pPr>
          </a:lstStyle>
          <a:p>
            <a:pPr>
              <a:defRPr/>
            </a:pPr>
            <a:fld id="{7D644AD0-C8E9-4307-98CA-6A8A5107B32D}" type="datetimeFigureOut">
              <a:rPr lang="zh-TW" altLang="en-US"/>
              <a:pPr>
                <a:defRPr/>
              </a:pPr>
              <a:t>8/3/11</a:t>
            </a:fld>
            <a:endParaRPr lang="zh-TW" altLang="en-US"/>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8E8F6DEF-16DA-439B-A1DA-370795F67345}" type="slidenum">
              <a:rPr lang="zh-TW" altLang="en-US"/>
              <a:pPr>
                <a:defRPr/>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日期版面配置區 3"/>
          <p:cNvSpPr>
            <a:spLocks noGrp="1"/>
          </p:cNvSpPr>
          <p:nvPr>
            <p:ph type="dt" sz="half" idx="10"/>
          </p:nvPr>
        </p:nvSpPr>
        <p:spPr/>
        <p:txBody>
          <a:bodyPr/>
          <a:lstStyle>
            <a:lvl1pPr>
              <a:defRPr/>
            </a:lvl1pPr>
          </a:lstStyle>
          <a:p>
            <a:pPr>
              <a:defRPr/>
            </a:pPr>
            <a:fld id="{BB785F3C-E088-4D8F-B6E4-91C94A44A2B6}" type="datetimeFigureOut">
              <a:rPr lang="zh-TW" altLang="en-US"/>
              <a:pPr>
                <a:defRPr/>
              </a:pPr>
              <a:t>8/3/11</a:t>
            </a:fld>
            <a:endParaRPr lang="zh-TW" altLang="en-US"/>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1D4C5785-EA7F-4B7C-B4A0-01C79FDF259D}" type="slidenum">
              <a:rPr lang="zh-TW" altLang="en-US"/>
              <a:pPr>
                <a:defRPr/>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B753030A-DE0E-4CC0-B798-F31FCB606BDC}" type="datetimeFigureOut">
              <a:rPr lang="zh-TW" altLang="en-US"/>
              <a:pPr>
                <a:defRPr/>
              </a:pPr>
              <a:t>8/3/11</a:t>
            </a:fld>
            <a:endParaRPr lang="zh-TW" altLang="en-US"/>
          </a:p>
        </p:txBody>
      </p:sp>
      <p:sp>
        <p:nvSpPr>
          <p:cNvPr id="3" name="頁尾版面配置區 4"/>
          <p:cNvSpPr>
            <a:spLocks noGrp="1"/>
          </p:cNvSpPr>
          <p:nvPr>
            <p:ph type="ftr" sz="quarter" idx="11"/>
          </p:nvPr>
        </p:nvSpPr>
        <p:spPr/>
        <p:txBody>
          <a:bodyPr/>
          <a:lstStyle>
            <a:lvl1pPr>
              <a:defRPr/>
            </a:lvl1pPr>
          </a:lstStyle>
          <a:p>
            <a:pPr>
              <a:defRPr/>
            </a:pPr>
            <a:endParaRPr lang="zh-TW" altLang="en-US"/>
          </a:p>
        </p:txBody>
      </p:sp>
      <p:sp>
        <p:nvSpPr>
          <p:cNvPr id="4" name="投影片編號版面配置區 5"/>
          <p:cNvSpPr>
            <a:spLocks noGrp="1"/>
          </p:cNvSpPr>
          <p:nvPr>
            <p:ph type="sldNum" sz="quarter" idx="12"/>
          </p:nvPr>
        </p:nvSpPr>
        <p:spPr/>
        <p:txBody>
          <a:bodyPr/>
          <a:lstStyle>
            <a:lvl1pPr>
              <a:defRPr/>
            </a:lvl1pPr>
          </a:lstStyle>
          <a:p>
            <a:pPr>
              <a:defRPr/>
            </a:pPr>
            <a:fld id="{839360BF-4B91-43F0-950F-A1D4CC7BD78B}" type="slidenum">
              <a:rPr lang="zh-TW" altLang="en-US"/>
              <a:pPr>
                <a:defRPr/>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326258" y="381000"/>
            <a:ext cx="2667000" cy="1833554"/>
          </a:xfrm>
        </p:spPr>
        <p:txBody>
          <a:bodyPr/>
          <a:lstStyle>
            <a:lvl1pPr algn="l">
              <a:defRPr sz="3200" b="1" kern="1200" cap="all" spc="50">
                <a:ln w="15875">
                  <a:noFill/>
                </a:ln>
                <a:solidFill>
                  <a:schemeClr val="tx2"/>
                </a:solidFill>
                <a:effectLst/>
                <a:latin typeface="+mj-lt"/>
                <a:ea typeface="+mj-ea"/>
                <a:cs typeface="+mj-cs"/>
              </a:defRPr>
            </a:lvl1pPr>
          </a:lstStyle>
          <a:p>
            <a:r>
              <a:rPr lang="zh-TW" altLang="en-US" smtClean="0"/>
              <a:t>按一下以編輯母片標題樣式</a:t>
            </a:r>
            <a:endParaRPr lang="en-US"/>
          </a:p>
        </p:txBody>
      </p:sp>
      <p:sp>
        <p:nvSpPr>
          <p:cNvPr id="3" name="內容版面配置區 2"/>
          <p:cNvSpPr>
            <a:spLocks noGrp="1"/>
          </p:cNvSpPr>
          <p:nvPr>
            <p:ph idx="1"/>
          </p:nvPr>
        </p:nvSpPr>
        <p:spPr>
          <a:xfrm>
            <a:off x="3352800" y="380999"/>
            <a:ext cx="5410200" cy="574516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文字版面配置區 3"/>
          <p:cNvSpPr>
            <a:spLocks noGrp="1"/>
          </p:cNvSpPr>
          <p:nvPr>
            <p:ph type="body" sz="half" idx="2"/>
          </p:nvPr>
        </p:nvSpPr>
        <p:spPr>
          <a:xfrm>
            <a:off x="326258" y="2214554"/>
            <a:ext cx="2667000" cy="391218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3"/>
          <p:cNvSpPr>
            <a:spLocks noGrp="1"/>
          </p:cNvSpPr>
          <p:nvPr>
            <p:ph type="dt" sz="half" idx="10"/>
          </p:nvPr>
        </p:nvSpPr>
        <p:spPr/>
        <p:txBody>
          <a:bodyPr/>
          <a:lstStyle>
            <a:lvl1pPr>
              <a:defRPr/>
            </a:lvl1pPr>
          </a:lstStyle>
          <a:p>
            <a:pPr>
              <a:defRPr/>
            </a:pPr>
            <a:fld id="{8B742D23-3672-4F1E-816D-9B0F71964573}" type="datetimeFigureOut">
              <a:rPr lang="zh-TW" altLang="en-US"/>
              <a:pPr>
                <a:defRPr/>
              </a:pPr>
              <a:t>8/3/11</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677EAADF-B76F-44C7-AA0D-74F5C6E2271C}" type="slidenum">
              <a:rPr lang="zh-TW" altLang="en-US"/>
              <a:pPr>
                <a:defRPr/>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含標題的圖片">
    <p:spTree>
      <p:nvGrpSpPr>
        <p:cNvPr id="1" name=""/>
        <p:cNvGrpSpPr/>
        <p:nvPr/>
      </p:nvGrpSpPr>
      <p:grpSpPr>
        <a:xfrm>
          <a:off x="0" y="0"/>
          <a:ext cx="0" cy="0"/>
          <a:chOff x="0" y="0"/>
          <a:chExt cx="0" cy="0"/>
        </a:xfrm>
      </p:grpSpPr>
      <p:grpSp>
        <p:nvGrpSpPr>
          <p:cNvPr id="5" name="群組 6"/>
          <p:cNvGrpSpPr>
            <a:grpSpLocks/>
          </p:cNvGrpSpPr>
          <p:nvPr/>
        </p:nvGrpSpPr>
        <p:grpSpPr bwMode="auto">
          <a:xfrm>
            <a:off x="1581150" y="554038"/>
            <a:ext cx="7348538" cy="4741862"/>
            <a:chOff x="428596" y="553734"/>
            <a:chExt cx="7349244" cy="4741531"/>
          </a:xfrm>
        </p:grpSpPr>
        <p:sp>
          <p:nvSpPr>
            <p:cNvPr id="6" name="矩形 5"/>
            <p:cNvSpPr/>
            <p:nvPr userDrawn="1"/>
          </p:nvSpPr>
          <p:spPr>
            <a:xfrm rot="21480000">
              <a:off x="428596" y="580719"/>
              <a:ext cx="7339718" cy="4714546"/>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kumimoji="0" lang="zh-CN" altLang="en-US"/>
            </a:p>
          </p:txBody>
        </p:sp>
        <p:sp>
          <p:nvSpPr>
            <p:cNvPr id="7" name="矩形 6"/>
            <p:cNvSpPr/>
            <p:nvPr userDrawn="1"/>
          </p:nvSpPr>
          <p:spPr>
            <a:xfrm rot="21540000">
              <a:off x="438122" y="571195"/>
              <a:ext cx="7339718" cy="4714546"/>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kumimoji="0" lang="zh-CN" altLang="en-US"/>
            </a:p>
          </p:txBody>
        </p:sp>
        <p:sp>
          <p:nvSpPr>
            <p:cNvPr id="8" name="矩形 7"/>
            <p:cNvSpPr/>
            <p:nvPr userDrawn="1"/>
          </p:nvSpPr>
          <p:spPr>
            <a:xfrm>
              <a:off x="438122" y="553734"/>
              <a:ext cx="7339718" cy="4714546"/>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kumimoji="0" lang="zh-CN" altLang="en-US"/>
            </a:p>
          </p:txBody>
        </p:sp>
      </p:grpSp>
      <p:sp>
        <p:nvSpPr>
          <p:cNvPr id="3" name="圖片版面配置區 2"/>
          <p:cNvSpPr>
            <a:spLocks noGrp="1"/>
          </p:cNvSpPr>
          <p:nvPr>
            <p:ph type="pic" idx="1"/>
          </p:nvPr>
        </p:nvSpPr>
        <p:spPr>
          <a:xfrm>
            <a:off x="1651912" y="612776"/>
            <a:ext cx="7215238" cy="4602175"/>
          </a:xfrm>
          <a:solidFill>
            <a:schemeClr val="bg2">
              <a:tint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smtClean="0"/>
              <a:t>按一下圖示以新增圖片</a:t>
            </a:r>
            <a:endParaRPr lang="en-US" noProof="0"/>
          </a:p>
        </p:txBody>
      </p:sp>
      <p:sp useBgFill="1">
        <p:nvSpPr>
          <p:cNvPr id="2" name="標題 1"/>
          <p:cNvSpPr>
            <a:spLocks noGrp="1"/>
          </p:cNvSpPr>
          <p:nvPr>
            <p:ph type="title"/>
          </p:nvPr>
        </p:nvSpPr>
        <p:spPr>
          <a:xfrm>
            <a:off x="0" y="595295"/>
            <a:ext cx="1357290" cy="5691227"/>
          </a:xfrm>
          <a:noFill/>
        </p:spPr>
        <p:txBody>
          <a:bodyPr vert="eaVert"/>
          <a:lstStyle>
            <a:lvl1pPr algn="l">
              <a:defRPr lang="zh-CN" altLang="en-US" sz="3200" dirty="0">
                <a:ln w="15875" cmpd="sng">
                  <a:solidFill>
                    <a:srgbClr val="FFFFFF"/>
                  </a:solidFill>
                  <a:prstDash val="solid"/>
                </a:ln>
                <a:solidFill>
                  <a:srgbClr val="FFFFFF"/>
                </a:solidFill>
                <a:effectLst>
                  <a:outerShdw blurRad="31750" dir="3600000" algn="tl" rotWithShape="0">
                    <a:srgbClr val="000000">
                      <a:alpha val="60000"/>
                    </a:srgbClr>
                  </a:outerShdw>
                </a:effectLst>
                <a:latin typeface="+mj-lt"/>
              </a:defRPr>
            </a:lvl1pPr>
          </a:lstStyle>
          <a:p>
            <a:r>
              <a:rPr lang="zh-TW" altLang="en-US" smtClean="0"/>
              <a:t>按一下以編輯母片標題樣式</a:t>
            </a:r>
            <a:endParaRPr lang="en-US"/>
          </a:p>
        </p:txBody>
      </p:sp>
      <p:sp>
        <p:nvSpPr>
          <p:cNvPr id="4" name="文字版面配置區 3"/>
          <p:cNvSpPr>
            <a:spLocks noGrp="1"/>
          </p:cNvSpPr>
          <p:nvPr>
            <p:ph type="body" sz="half" idx="2"/>
          </p:nvPr>
        </p:nvSpPr>
        <p:spPr>
          <a:xfrm>
            <a:off x="1714480" y="5481658"/>
            <a:ext cx="7215238" cy="804862"/>
          </a:xfrm>
        </p:spPr>
        <p:txBody>
          <a:bodyPr anchor="ct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9" name="日期版面配置區 4"/>
          <p:cNvSpPr>
            <a:spLocks noGrp="1"/>
          </p:cNvSpPr>
          <p:nvPr>
            <p:ph type="dt" sz="half" idx="10"/>
          </p:nvPr>
        </p:nvSpPr>
        <p:spPr/>
        <p:txBody>
          <a:bodyPr/>
          <a:lstStyle>
            <a:lvl1pPr>
              <a:defRPr/>
            </a:lvl1pPr>
          </a:lstStyle>
          <a:p>
            <a:pPr>
              <a:defRPr/>
            </a:pPr>
            <a:fld id="{5AEAF59C-9036-4F89-8E33-9C08B5D2C00F}" type="datetimeFigureOut">
              <a:rPr lang="zh-TW" altLang="en-US"/>
              <a:pPr>
                <a:defRPr/>
              </a:pPr>
              <a:t>8/3/11</a:t>
            </a:fld>
            <a:endParaRPr lang="zh-TW" altLang="en-US"/>
          </a:p>
        </p:txBody>
      </p:sp>
      <p:sp>
        <p:nvSpPr>
          <p:cNvPr id="10" name="頁尾版面配置區 5"/>
          <p:cNvSpPr>
            <a:spLocks noGrp="1"/>
          </p:cNvSpPr>
          <p:nvPr>
            <p:ph type="ftr" sz="quarter" idx="11"/>
          </p:nvPr>
        </p:nvSpPr>
        <p:spPr/>
        <p:txBody>
          <a:bodyPr/>
          <a:lstStyle>
            <a:lvl1pPr>
              <a:defRPr/>
            </a:lvl1pPr>
          </a:lstStyle>
          <a:p>
            <a:pPr>
              <a:defRPr/>
            </a:pPr>
            <a:endParaRPr lang="zh-TW" altLang="en-US"/>
          </a:p>
        </p:txBody>
      </p:sp>
      <p:sp>
        <p:nvSpPr>
          <p:cNvPr id="11" name="投影片編號版面配置區 6"/>
          <p:cNvSpPr>
            <a:spLocks noGrp="1"/>
          </p:cNvSpPr>
          <p:nvPr>
            <p:ph type="sldNum" sz="quarter" idx="12"/>
          </p:nvPr>
        </p:nvSpPr>
        <p:spPr/>
        <p:txBody>
          <a:bodyPr/>
          <a:lstStyle>
            <a:lvl1pPr>
              <a:defRPr/>
            </a:lvl1pPr>
          </a:lstStyle>
          <a:p>
            <a:pPr>
              <a:defRPr/>
            </a:pPr>
            <a:fld id="{D79B82F0-57BC-4DC1-808E-9F8F4FB9B2E3}" type="slidenum">
              <a:rPr lang="zh-TW" altLang="en-US"/>
              <a:pPr>
                <a:defRPr/>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3">
        <a:schemeClr val="bg2"/>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rtlCol="0" anchor="ctr">
            <a:noAutofit/>
            <a:scene3d>
              <a:camera prst="orthographicFront"/>
              <a:lightRig rig="soft" dir="tl">
                <a:rot lat="0" lon="0" rev="0"/>
              </a:lightRig>
            </a:scene3d>
            <a:sp3d contourW="8890">
              <a:contourClr>
                <a:schemeClr val="accent3">
                  <a:shade val="55000"/>
                </a:schemeClr>
              </a:contourClr>
            </a:sp3d>
          </a:bodyPr>
          <a:lstStyle/>
          <a:p>
            <a:r>
              <a:rPr lang="zh-TW" altLang="en-US" smtClean="0"/>
              <a:t>按一下以編輯母片標題樣式</a:t>
            </a:r>
            <a:endParaRPr lang="en-US"/>
          </a:p>
        </p:txBody>
      </p:sp>
      <p:sp>
        <p:nvSpPr>
          <p:cNvPr id="1027" name="文字版面配置區 2"/>
          <p:cNvSpPr>
            <a:spLocks noGrp="1"/>
          </p:cNvSpPr>
          <p:nvPr>
            <p:ph type="body" idx="1"/>
          </p:nvPr>
        </p:nvSpPr>
        <p:spPr bwMode="auto">
          <a:xfrm>
            <a:off x="457200" y="1600200"/>
            <a:ext cx="8229600" cy="472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smtClean="0"/>
          </a:p>
        </p:txBody>
      </p:sp>
      <p:sp>
        <p:nvSpPr>
          <p:cNvPr id="4" name="日期版面配置區 3"/>
          <p:cNvSpPr>
            <a:spLocks noGrp="1"/>
          </p:cNvSpPr>
          <p:nvPr>
            <p:ph type="dt" sz="half" idx="2"/>
          </p:nvPr>
        </p:nvSpPr>
        <p:spPr>
          <a:xfrm>
            <a:off x="9525" y="6483350"/>
            <a:ext cx="2133600" cy="365125"/>
          </a:xfrm>
          <a:prstGeom prst="rect">
            <a:avLst/>
          </a:prstGeom>
        </p:spPr>
        <p:txBody>
          <a:bodyPr vert="horz" rtlCol="0" anchor="ctr"/>
          <a:lstStyle>
            <a:lvl1pPr algn="l" eaLnBrk="1" fontAlgn="auto" latinLnBrk="0" hangingPunct="1">
              <a:spcBef>
                <a:spcPts val="0"/>
              </a:spcBef>
              <a:spcAft>
                <a:spcPts val="0"/>
              </a:spcAft>
              <a:defRPr kumimoji="0" sz="1200" smtClean="0">
                <a:solidFill>
                  <a:schemeClr val="tx1">
                    <a:tint val="75000"/>
                  </a:schemeClr>
                </a:solidFill>
                <a:latin typeface="+mn-lt"/>
                <a:ea typeface="+mn-ea"/>
              </a:defRPr>
            </a:lvl1pPr>
          </a:lstStyle>
          <a:p>
            <a:pPr>
              <a:defRPr/>
            </a:pPr>
            <a:fld id="{93B33F8C-E744-4EE5-8422-D6DB8D4DB22A}" type="datetimeFigureOut">
              <a:rPr lang="zh-TW" altLang="en-US"/>
              <a:pPr>
                <a:defRPr/>
              </a:pPr>
              <a:t>8/3/11</a:t>
            </a:fld>
            <a:endParaRPr lang="zh-TW" altLang="en-US"/>
          </a:p>
        </p:txBody>
      </p:sp>
      <p:sp>
        <p:nvSpPr>
          <p:cNvPr id="5" name="頁尾版面配置區 4"/>
          <p:cNvSpPr>
            <a:spLocks noGrp="1"/>
          </p:cNvSpPr>
          <p:nvPr>
            <p:ph type="ftr" sz="quarter" idx="3"/>
          </p:nvPr>
        </p:nvSpPr>
        <p:spPr>
          <a:xfrm>
            <a:off x="3124200" y="6483350"/>
            <a:ext cx="2895600" cy="365125"/>
          </a:xfrm>
          <a:prstGeom prst="rect">
            <a:avLst/>
          </a:prstGeom>
        </p:spPr>
        <p:txBody>
          <a:bodyPr vert="horz" rtlCol="0" anchor="ctr"/>
          <a:lstStyle>
            <a:lvl1pPr algn="ctr" eaLnBrk="1" fontAlgn="auto" latinLnBrk="0" hangingPunct="1">
              <a:spcBef>
                <a:spcPts val="0"/>
              </a:spcBef>
              <a:spcAft>
                <a:spcPts val="0"/>
              </a:spcAft>
              <a:defRPr kumimoji="0" sz="1200">
                <a:solidFill>
                  <a:schemeClr val="tx1">
                    <a:tint val="75000"/>
                  </a:schemeClr>
                </a:solidFill>
                <a:latin typeface="+mn-lt"/>
                <a:ea typeface="+mn-ea"/>
              </a:defRPr>
            </a:lvl1pPr>
          </a:lstStyle>
          <a:p>
            <a:pPr>
              <a:defRPr/>
            </a:pPr>
            <a:endParaRPr lang="zh-TW" altLang="en-US"/>
          </a:p>
        </p:txBody>
      </p:sp>
      <p:sp>
        <p:nvSpPr>
          <p:cNvPr id="6" name="投影片編號版面配置區 5"/>
          <p:cNvSpPr>
            <a:spLocks noGrp="1"/>
          </p:cNvSpPr>
          <p:nvPr>
            <p:ph type="sldNum" sz="quarter" idx="4"/>
          </p:nvPr>
        </p:nvSpPr>
        <p:spPr>
          <a:xfrm>
            <a:off x="6992938" y="6483350"/>
            <a:ext cx="2133600" cy="365125"/>
          </a:xfrm>
          <a:prstGeom prst="rect">
            <a:avLst/>
          </a:prstGeom>
        </p:spPr>
        <p:txBody>
          <a:bodyPr vert="horz" rtlCol="0" anchor="ctr"/>
          <a:lstStyle>
            <a:lvl1pPr algn="r" eaLnBrk="1" fontAlgn="auto" latinLnBrk="0" hangingPunct="1">
              <a:spcBef>
                <a:spcPts val="0"/>
              </a:spcBef>
              <a:spcAft>
                <a:spcPts val="0"/>
              </a:spcAft>
              <a:defRPr kumimoji="0" sz="1200" smtClean="0">
                <a:solidFill>
                  <a:schemeClr val="tx1">
                    <a:tint val="75000"/>
                  </a:schemeClr>
                </a:solidFill>
                <a:latin typeface="+mn-lt"/>
                <a:ea typeface="+mn-ea"/>
              </a:defRPr>
            </a:lvl1pPr>
          </a:lstStyle>
          <a:p>
            <a:pPr>
              <a:defRPr/>
            </a:pPr>
            <a:fld id="{5855CE7F-82E0-4770-880A-8E6E8D370EC1}"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 id="2147483743" r:id="rId3"/>
    <p:sldLayoutId id="2147483736" r:id="rId4"/>
    <p:sldLayoutId id="2147483737" r:id="rId5"/>
    <p:sldLayoutId id="2147483738" r:id="rId6"/>
    <p:sldLayoutId id="2147483739" r:id="rId7"/>
    <p:sldLayoutId id="2147483740" r:id="rId8"/>
    <p:sldLayoutId id="2147483744" r:id="rId9"/>
    <p:sldLayoutId id="2147483741" r:id="rId10"/>
    <p:sldLayoutId id="2147483742" r:id="rId11"/>
  </p:sldLayoutIdLst>
  <p:txStyles>
    <p:titleStyle>
      <a:lvl1pPr algn="ctr" rtl="0" fontAlgn="base">
        <a:spcBef>
          <a:spcPct val="0"/>
        </a:spcBef>
        <a:spcAft>
          <a:spcPct val="0"/>
        </a:spcAft>
        <a:defRPr sz="4000" b="1" kern="1200" cap="all" spc="50" dirty="0">
          <a:ln w="15875" cmpd="sng">
            <a:solidFill>
              <a:srgbClr val="FFFFFF"/>
            </a:solidFill>
            <a:prstDash val="solid"/>
          </a:ln>
          <a:solidFill>
            <a:srgbClr val="FFFFFF"/>
          </a:solidFill>
          <a:effectLst>
            <a:outerShdw blurRad="31750" dir="3600000" algn="tl" rotWithShape="0">
              <a:srgbClr val="000000">
                <a:alpha val="60000"/>
              </a:srgbClr>
            </a:outerShdw>
          </a:effectLst>
          <a:latin typeface="+mj-lt"/>
          <a:ea typeface="+mj-ea"/>
          <a:cs typeface="+mj-cs"/>
        </a:defRPr>
      </a:lvl1pPr>
      <a:lvl2pPr algn="ctr" rtl="0" fontAlgn="base">
        <a:spcBef>
          <a:spcPct val="0"/>
        </a:spcBef>
        <a:spcAft>
          <a:spcPct val="0"/>
        </a:spcAft>
        <a:defRPr sz="4000" b="1">
          <a:solidFill>
            <a:srgbClr val="FFFFFF"/>
          </a:solidFill>
          <a:latin typeface="Cambria" pitchFamily="18" charset="0"/>
          <a:ea typeface="微軟正黑體" pitchFamily="34" charset="-120"/>
        </a:defRPr>
      </a:lvl2pPr>
      <a:lvl3pPr algn="ctr" rtl="0" fontAlgn="base">
        <a:spcBef>
          <a:spcPct val="0"/>
        </a:spcBef>
        <a:spcAft>
          <a:spcPct val="0"/>
        </a:spcAft>
        <a:defRPr sz="4000" b="1">
          <a:solidFill>
            <a:srgbClr val="FFFFFF"/>
          </a:solidFill>
          <a:latin typeface="Cambria" pitchFamily="18" charset="0"/>
          <a:ea typeface="微軟正黑體" pitchFamily="34" charset="-120"/>
        </a:defRPr>
      </a:lvl3pPr>
      <a:lvl4pPr algn="ctr" rtl="0" fontAlgn="base">
        <a:spcBef>
          <a:spcPct val="0"/>
        </a:spcBef>
        <a:spcAft>
          <a:spcPct val="0"/>
        </a:spcAft>
        <a:defRPr sz="4000" b="1">
          <a:solidFill>
            <a:srgbClr val="FFFFFF"/>
          </a:solidFill>
          <a:latin typeface="Cambria" pitchFamily="18" charset="0"/>
          <a:ea typeface="微軟正黑體" pitchFamily="34" charset="-120"/>
        </a:defRPr>
      </a:lvl4pPr>
      <a:lvl5pPr algn="ctr" rtl="0" fontAlgn="base">
        <a:spcBef>
          <a:spcPct val="0"/>
        </a:spcBef>
        <a:spcAft>
          <a:spcPct val="0"/>
        </a:spcAft>
        <a:defRPr sz="4000" b="1">
          <a:solidFill>
            <a:srgbClr val="FFFFFF"/>
          </a:solidFill>
          <a:latin typeface="Cambria" pitchFamily="18" charset="0"/>
          <a:ea typeface="微軟正黑體" pitchFamily="34" charset="-120"/>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fontAlgn="base">
        <a:spcBef>
          <a:spcPct val="20000"/>
        </a:spcBef>
        <a:spcAft>
          <a:spcPct val="0"/>
        </a:spcAft>
        <a:buClr>
          <a:schemeClr val="tx2"/>
        </a:buClr>
        <a:buSzPct val="90000"/>
        <a:buFont typeface="Cambria" pitchFamily="18"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Clr>
          <a:schemeClr val="tx2"/>
        </a:buClr>
        <a:buSzPct val="100000"/>
        <a:buFont typeface="Cambria" pitchFamily="18"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Clr>
          <a:schemeClr val="tx2"/>
        </a:buClr>
        <a:buSzPct val="60000"/>
        <a:buFont typeface="Wingdings 2" pitchFamily="18" charset="2"/>
        <a:buChar char="Ï"/>
        <a:defRPr sz="2400" kern="1200">
          <a:solidFill>
            <a:schemeClr val="tx1"/>
          </a:solidFill>
          <a:latin typeface="+mn-lt"/>
          <a:ea typeface="+mn-ea"/>
          <a:cs typeface="+mn-cs"/>
        </a:defRPr>
      </a:lvl3pPr>
      <a:lvl4pPr marL="1600200" indent="-228600" algn="l" rtl="0" fontAlgn="base">
        <a:spcBef>
          <a:spcPct val="20000"/>
        </a:spcBef>
        <a:spcAft>
          <a:spcPct val="0"/>
        </a:spcAft>
        <a:buClr>
          <a:schemeClr val="tx2"/>
        </a:buClr>
        <a:buSzPct val="90000"/>
        <a:buFont typeface="Calibri"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Clr>
          <a:schemeClr val="tx2"/>
        </a:buClr>
        <a:buSzPct val="100000"/>
        <a:buFont typeface="Cambria" pitchFamily="18" charset="0"/>
        <a:buChar char="="/>
        <a:defRPr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2.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3.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4.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w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7.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7.w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w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9.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0.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1.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w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2.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7.w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7.w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7.w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7.w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3.jpeg"/></Relationships>
</file>

<file path=ppt/slides/_rels/slide36.xml.rels><?xml version="1.0" encoding="UTF-8" standalone="yes"?>
<Relationships xmlns="http://schemas.openxmlformats.org/package/2006/relationships"><Relationship Id="rId1" Type="http://schemas.openxmlformats.org/officeDocument/2006/relationships/vmlDrawing" Target="../drawings/vmlDrawing1.vml"/><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w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標題 1"/>
          <p:cNvSpPr>
            <a:spLocks noGrp="1"/>
          </p:cNvSpPr>
          <p:nvPr>
            <p:ph type="ctrTitle"/>
          </p:nvPr>
        </p:nvSpPr>
        <p:spPr>
          <a:xfrm>
            <a:off x="714348" y="357166"/>
            <a:ext cx="7772400" cy="1285883"/>
          </a:xfrm>
        </p:spPr>
        <p:txBody>
          <a:bodyPr/>
          <a:lstStyle/>
          <a:p>
            <a:pPr fontAlgn="auto">
              <a:spcAft>
                <a:spcPts val="0"/>
              </a:spcAft>
              <a:defRPr/>
            </a:pPr>
            <a:r>
              <a:rPr lang="en-US" altLang="zh-TW" sz="9600" smtClean="0">
                <a:solidFill>
                  <a:srgbClr val="00B0F0"/>
                </a:solidFill>
                <a:ea typeface="MS Gothic" pitchFamily="49" charset="-128"/>
              </a:rPr>
              <a:t>Humility</a:t>
            </a:r>
            <a:endParaRPr lang="zh-TW" altLang="en-US" sz="9600">
              <a:solidFill>
                <a:srgbClr val="00B0F0"/>
              </a:solidFill>
              <a:ea typeface="MS Gothic" pitchFamily="49"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428750" y="1143000"/>
            <a:ext cx="6343650" cy="4467225"/>
          </a:xfrm>
        </p:spPr>
        <p:txBody>
          <a:bodyPr rtlCol="0">
            <a:normAutofit/>
          </a:bodyPr>
          <a:lstStyle/>
          <a:p>
            <a:pPr fontAlgn="auto">
              <a:spcAft>
                <a:spcPts val="0"/>
              </a:spcAft>
              <a:buFont typeface="Cambria"/>
              <a:buNone/>
              <a:defRPr/>
            </a:pPr>
            <a:r>
              <a:rPr lang="en-US" altLang="zh-TW" sz="3200" dirty="0" smtClean="0"/>
              <a:t>(9)When facing problems or difficulties, I like to seek opinions of others</a:t>
            </a:r>
          </a:p>
          <a:p>
            <a:pPr fontAlgn="auto">
              <a:spcAft>
                <a:spcPts val="0"/>
              </a:spcAft>
              <a:buFont typeface="Cambria"/>
              <a:buNone/>
              <a:defRPr/>
            </a:pPr>
            <a:endParaRPr lang="en-US" altLang="zh-TW" sz="3200" dirty="0" smtClean="0"/>
          </a:p>
          <a:p>
            <a:pPr marL="457200" indent="-457200" fontAlgn="auto">
              <a:spcAft>
                <a:spcPts val="0"/>
              </a:spcAft>
              <a:buFont typeface="Cambria"/>
              <a:buAutoNum type="alphaLcPeriod"/>
              <a:defRPr/>
            </a:pPr>
            <a:r>
              <a:rPr lang="en-US" altLang="zh-TW" sz="3200" dirty="0" smtClean="0"/>
              <a:t>Always    (3)</a:t>
            </a:r>
          </a:p>
          <a:p>
            <a:pPr marL="457200" indent="-457200" fontAlgn="auto">
              <a:spcAft>
                <a:spcPts val="0"/>
              </a:spcAft>
              <a:buFont typeface="Cambria"/>
              <a:buAutoNum type="alphaLcPeriod"/>
              <a:defRPr/>
            </a:pPr>
            <a:r>
              <a:rPr lang="en-US" altLang="zh-TW" sz="3200" dirty="0" smtClean="0"/>
              <a:t>Sometimes (2)</a:t>
            </a:r>
          </a:p>
          <a:p>
            <a:pPr marL="457200" indent="-457200" fontAlgn="auto">
              <a:spcAft>
                <a:spcPts val="0"/>
              </a:spcAft>
              <a:buFont typeface="Cambria"/>
              <a:buAutoNum type="alphaLcPeriod"/>
              <a:defRPr/>
            </a:pPr>
            <a:r>
              <a:rPr lang="en-US" altLang="zh-TW" sz="3200" dirty="0" smtClean="0"/>
              <a:t>Never (1)</a:t>
            </a:r>
            <a:endParaRPr lang="zh-TW" altLang="en-US" sz="3200" dirty="0"/>
          </a:p>
        </p:txBody>
      </p:sp>
      <p:pic>
        <p:nvPicPr>
          <p:cNvPr id="13315" name="Picture 2" descr="C:\Program Files\Microsoft Office\MEDIA\CAGCAT10\j0234687.gif"/>
          <p:cNvPicPr>
            <a:picLocks noChangeAspect="1" noChangeArrowheads="1" noCrop="1"/>
          </p:cNvPicPr>
          <p:nvPr/>
        </p:nvPicPr>
        <p:blipFill>
          <a:blip r:embed="rId2" cstate="print"/>
          <a:srcRect/>
          <a:stretch>
            <a:fillRect/>
          </a:stretch>
        </p:blipFill>
        <p:spPr bwMode="auto">
          <a:xfrm>
            <a:off x="457200" y="4953000"/>
            <a:ext cx="2789237" cy="16430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285875" y="1071563"/>
            <a:ext cx="6486525" cy="4538662"/>
          </a:xfrm>
        </p:spPr>
        <p:txBody>
          <a:bodyPr rtlCol="0">
            <a:normAutofit/>
          </a:bodyPr>
          <a:lstStyle/>
          <a:p>
            <a:pPr fontAlgn="auto">
              <a:spcAft>
                <a:spcPts val="0"/>
              </a:spcAft>
              <a:buFont typeface="Cambria"/>
              <a:buNone/>
              <a:defRPr/>
            </a:pPr>
            <a:r>
              <a:rPr lang="en-US" altLang="zh-TW" sz="3200" dirty="0" smtClean="0"/>
              <a:t>(10)If I cannot obtain the compliment I deserve, I will be angry</a:t>
            </a:r>
          </a:p>
          <a:p>
            <a:pPr fontAlgn="auto">
              <a:spcAft>
                <a:spcPts val="0"/>
              </a:spcAft>
              <a:buFont typeface="Cambria"/>
              <a:buNone/>
              <a:defRPr/>
            </a:pPr>
            <a:endParaRPr lang="en-US" altLang="zh-TW" sz="3200" dirty="0" smtClean="0"/>
          </a:p>
          <a:p>
            <a:pPr marL="457200" indent="-457200" fontAlgn="auto">
              <a:spcAft>
                <a:spcPts val="0"/>
              </a:spcAft>
              <a:buFont typeface="Cambria"/>
              <a:buAutoNum type="alphaLcPeriod"/>
              <a:defRPr/>
            </a:pPr>
            <a:r>
              <a:rPr lang="en-US" altLang="zh-TW" sz="3200" dirty="0" smtClean="0"/>
              <a:t>Always   (1)</a:t>
            </a:r>
          </a:p>
          <a:p>
            <a:pPr marL="457200" indent="-457200" fontAlgn="auto">
              <a:spcAft>
                <a:spcPts val="0"/>
              </a:spcAft>
              <a:buFont typeface="Cambria"/>
              <a:buAutoNum type="alphaLcPeriod"/>
              <a:defRPr/>
            </a:pPr>
            <a:r>
              <a:rPr lang="en-US" altLang="zh-TW" sz="3200" dirty="0" smtClean="0"/>
              <a:t>Sometimes (2)</a:t>
            </a:r>
          </a:p>
          <a:p>
            <a:pPr marL="457200" indent="-457200" fontAlgn="auto">
              <a:spcAft>
                <a:spcPts val="0"/>
              </a:spcAft>
              <a:buFont typeface="Cambria"/>
              <a:buAutoNum type="alphaLcPeriod"/>
              <a:defRPr/>
            </a:pPr>
            <a:r>
              <a:rPr lang="en-US" altLang="zh-TW" sz="3200" dirty="0" smtClean="0"/>
              <a:t>Never (3)</a:t>
            </a:r>
            <a:endParaRPr lang="zh-TW" altLang="en-US" sz="3200" dirty="0"/>
          </a:p>
        </p:txBody>
      </p:sp>
      <p:pic>
        <p:nvPicPr>
          <p:cNvPr id="14339" name="Picture 2" descr="C:\Program Files\Microsoft Office\MEDIA\CAGCAT10\j0240695.wmf"/>
          <p:cNvPicPr>
            <a:picLocks noChangeAspect="1" noChangeArrowheads="1"/>
          </p:cNvPicPr>
          <p:nvPr/>
        </p:nvPicPr>
        <p:blipFill>
          <a:blip r:embed="rId2" cstate="print"/>
          <a:srcRect/>
          <a:stretch>
            <a:fillRect/>
          </a:stretch>
        </p:blipFill>
        <p:spPr bwMode="auto">
          <a:xfrm>
            <a:off x="214313" y="4500563"/>
            <a:ext cx="2676525" cy="2143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214438" y="785813"/>
            <a:ext cx="6557962" cy="4824412"/>
          </a:xfrm>
        </p:spPr>
        <p:txBody>
          <a:bodyPr rtlCol="0">
            <a:normAutofit/>
          </a:bodyPr>
          <a:lstStyle/>
          <a:p>
            <a:pPr fontAlgn="auto">
              <a:spcAft>
                <a:spcPts val="0"/>
              </a:spcAft>
              <a:buFont typeface="Cambria"/>
              <a:buNone/>
              <a:defRPr/>
            </a:pPr>
            <a:r>
              <a:rPr lang="en-US" altLang="zh-TW" sz="3200" dirty="0" smtClean="0"/>
              <a:t>(11)I quickly correct the mistakes of others</a:t>
            </a:r>
          </a:p>
          <a:p>
            <a:pPr fontAlgn="auto">
              <a:spcAft>
                <a:spcPts val="0"/>
              </a:spcAft>
              <a:buFont typeface="Cambria"/>
              <a:buNone/>
              <a:defRPr/>
            </a:pPr>
            <a:endParaRPr lang="en-US" altLang="zh-TW" sz="3200" dirty="0" smtClean="0"/>
          </a:p>
          <a:p>
            <a:pPr marL="457200" indent="-457200" fontAlgn="auto">
              <a:spcAft>
                <a:spcPts val="0"/>
              </a:spcAft>
              <a:buFont typeface="Cambria"/>
              <a:buAutoNum type="alphaLcPeriod"/>
              <a:defRPr/>
            </a:pPr>
            <a:r>
              <a:rPr lang="en-US" altLang="zh-TW" sz="3200" dirty="0" smtClean="0"/>
              <a:t>Always    (1)</a:t>
            </a:r>
          </a:p>
          <a:p>
            <a:pPr marL="457200" indent="-457200" fontAlgn="auto">
              <a:spcAft>
                <a:spcPts val="0"/>
              </a:spcAft>
              <a:buFont typeface="Cambria"/>
              <a:buAutoNum type="alphaLcPeriod"/>
              <a:defRPr/>
            </a:pPr>
            <a:r>
              <a:rPr lang="en-US" altLang="zh-TW" sz="3200" dirty="0" smtClean="0"/>
              <a:t>Sometimes  (2)</a:t>
            </a:r>
          </a:p>
          <a:p>
            <a:pPr marL="457200" indent="-457200" fontAlgn="auto">
              <a:spcAft>
                <a:spcPts val="0"/>
              </a:spcAft>
              <a:buFont typeface="Cambria"/>
              <a:buAutoNum type="alphaLcPeriod"/>
              <a:defRPr/>
            </a:pPr>
            <a:r>
              <a:rPr lang="en-US" altLang="zh-TW" sz="3200" dirty="0" smtClean="0"/>
              <a:t>Never (3)</a:t>
            </a:r>
            <a:endParaRPr lang="zh-TW" altLang="en-US" sz="3200" dirty="0"/>
          </a:p>
        </p:txBody>
      </p:sp>
      <p:pic>
        <p:nvPicPr>
          <p:cNvPr id="15363" name="Picture 2" descr="C:\Program Files\Microsoft Office\MEDIA\CAGCAT10\j0199727.wmf"/>
          <p:cNvPicPr>
            <a:picLocks noChangeAspect="1" noChangeArrowheads="1"/>
          </p:cNvPicPr>
          <p:nvPr/>
        </p:nvPicPr>
        <p:blipFill>
          <a:blip r:embed="rId2" cstate="print"/>
          <a:srcRect/>
          <a:stretch>
            <a:fillRect/>
          </a:stretch>
        </p:blipFill>
        <p:spPr bwMode="auto">
          <a:xfrm>
            <a:off x="6143625" y="3798888"/>
            <a:ext cx="2484438" cy="2441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214438" y="714375"/>
            <a:ext cx="6557962" cy="4895850"/>
          </a:xfrm>
        </p:spPr>
        <p:txBody>
          <a:bodyPr rtlCol="0">
            <a:normAutofit/>
          </a:bodyPr>
          <a:lstStyle/>
          <a:p>
            <a:pPr fontAlgn="auto">
              <a:spcAft>
                <a:spcPts val="0"/>
              </a:spcAft>
              <a:buFont typeface="Cambria"/>
              <a:buNone/>
              <a:defRPr/>
            </a:pPr>
            <a:r>
              <a:rPr lang="en-US" altLang="zh-TW" sz="3200" smtClean="0"/>
              <a:t>(12)I </a:t>
            </a:r>
            <a:r>
              <a:rPr lang="en-US" altLang="zh-TW" sz="3200" dirty="0" smtClean="0"/>
              <a:t>attribute all my success and glory to God who loves me the most</a:t>
            </a:r>
          </a:p>
          <a:p>
            <a:pPr fontAlgn="auto">
              <a:spcAft>
                <a:spcPts val="0"/>
              </a:spcAft>
              <a:buFont typeface="Cambria"/>
              <a:buNone/>
              <a:defRPr/>
            </a:pPr>
            <a:endParaRPr lang="en-US" altLang="zh-TW" sz="3200" dirty="0" smtClean="0"/>
          </a:p>
          <a:p>
            <a:pPr marL="457200" indent="-457200" fontAlgn="auto">
              <a:spcAft>
                <a:spcPts val="0"/>
              </a:spcAft>
              <a:buFont typeface="Cambria"/>
              <a:buAutoNum type="alphaLcPeriod"/>
              <a:defRPr/>
            </a:pPr>
            <a:r>
              <a:rPr lang="en-US" altLang="zh-TW" sz="3200" dirty="0" smtClean="0"/>
              <a:t>Always    (3)</a:t>
            </a:r>
          </a:p>
          <a:p>
            <a:pPr marL="457200" indent="-457200" fontAlgn="auto">
              <a:spcAft>
                <a:spcPts val="0"/>
              </a:spcAft>
              <a:buFont typeface="Cambria"/>
              <a:buAutoNum type="alphaLcPeriod"/>
              <a:defRPr/>
            </a:pPr>
            <a:r>
              <a:rPr lang="en-US" altLang="zh-TW" sz="3200" dirty="0" smtClean="0"/>
              <a:t>Sometimes (2)</a:t>
            </a:r>
          </a:p>
          <a:p>
            <a:pPr marL="457200" indent="-457200" fontAlgn="auto">
              <a:spcAft>
                <a:spcPts val="0"/>
              </a:spcAft>
              <a:buFont typeface="Cambria"/>
              <a:buAutoNum type="alphaLcPeriod"/>
              <a:defRPr/>
            </a:pPr>
            <a:r>
              <a:rPr lang="en-US" altLang="zh-TW" sz="3200" dirty="0" smtClean="0"/>
              <a:t>Never (1)</a:t>
            </a:r>
            <a:endParaRPr lang="zh-TW" altLang="en-US" sz="3200" dirty="0"/>
          </a:p>
        </p:txBody>
      </p:sp>
      <p:pic>
        <p:nvPicPr>
          <p:cNvPr id="16387" name="Picture 2" descr="C:\Program Files\Microsoft Office\MEDIA\CAGCAT10\j0230876.wmf"/>
          <p:cNvPicPr>
            <a:picLocks noChangeAspect="1" noChangeArrowheads="1"/>
          </p:cNvPicPr>
          <p:nvPr/>
        </p:nvPicPr>
        <p:blipFill>
          <a:blip r:embed="rId2" cstate="print"/>
          <a:srcRect/>
          <a:stretch>
            <a:fillRect/>
          </a:stretch>
        </p:blipFill>
        <p:spPr bwMode="auto">
          <a:xfrm>
            <a:off x="6724650" y="4643438"/>
            <a:ext cx="2205038" cy="2220912"/>
          </a:xfrm>
          <a:prstGeom prst="rect">
            <a:avLst/>
          </a:prstGeom>
          <a:noFill/>
          <a:ln w="9525">
            <a:noFill/>
            <a:miter lim="800000"/>
            <a:headEnd/>
            <a:tailEnd/>
          </a:ln>
        </p:spPr>
      </p:pic>
      <p:pic>
        <p:nvPicPr>
          <p:cNvPr id="16388" name="Picture 2" descr="C:\Program Files\Microsoft Office\MEDIA\CAGCAT10\j0230876.wmf"/>
          <p:cNvPicPr>
            <a:picLocks noChangeAspect="1" noChangeArrowheads="1"/>
          </p:cNvPicPr>
          <p:nvPr/>
        </p:nvPicPr>
        <p:blipFill>
          <a:blip r:embed="rId2" cstate="print"/>
          <a:srcRect/>
          <a:stretch>
            <a:fillRect/>
          </a:stretch>
        </p:blipFill>
        <p:spPr bwMode="auto">
          <a:xfrm>
            <a:off x="214313" y="4616450"/>
            <a:ext cx="2227262" cy="2241550"/>
          </a:xfrm>
          <a:prstGeom prst="rect">
            <a:avLst/>
          </a:prstGeom>
          <a:noFill/>
          <a:ln w="9525">
            <a:noFill/>
            <a:miter lim="800000"/>
            <a:headEnd/>
            <a:tailEnd/>
          </a:ln>
        </p:spPr>
      </p:pic>
      <p:pic>
        <p:nvPicPr>
          <p:cNvPr id="16389" name="Picture 2" descr="C:\Program Files\Microsoft Office\MEDIA\CAGCAT10\j0230876.wmf"/>
          <p:cNvPicPr>
            <a:picLocks noChangeAspect="1" noChangeArrowheads="1"/>
          </p:cNvPicPr>
          <p:nvPr/>
        </p:nvPicPr>
        <p:blipFill>
          <a:blip r:embed="rId2" cstate="print"/>
          <a:srcRect/>
          <a:stretch>
            <a:fillRect/>
          </a:stretch>
        </p:blipFill>
        <p:spPr bwMode="auto">
          <a:xfrm>
            <a:off x="3429000" y="4565650"/>
            <a:ext cx="2276475" cy="2292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7410" name="Picture 2" descr="C:\Program Files\Microsoft Office\MEDIA\CAGCAT10\j0297707.wmf"/>
          <p:cNvPicPr>
            <a:picLocks noChangeAspect="1" noChangeArrowheads="1"/>
          </p:cNvPicPr>
          <p:nvPr/>
        </p:nvPicPr>
        <p:blipFill>
          <a:blip r:embed="rId2" cstate="print"/>
          <a:srcRect/>
          <a:stretch>
            <a:fillRect/>
          </a:stretch>
        </p:blipFill>
        <p:spPr bwMode="auto">
          <a:xfrm>
            <a:off x="0" y="0"/>
            <a:ext cx="9001125" cy="6823075"/>
          </a:xfrm>
          <a:prstGeom prst="rect">
            <a:avLst/>
          </a:prstGeom>
          <a:noFill/>
          <a:ln w="9525">
            <a:noFill/>
            <a:miter lim="800000"/>
            <a:headEnd/>
            <a:tailEnd/>
          </a:ln>
        </p:spPr>
      </p:pic>
      <p:sp>
        <p:nvSpPr>
          <p:cNvPr id="17411" name="副標題 2"/>
          <p:cNvSpPr>
            <a:spLocks noGrp="1"/>
          </p:cNvSpPr>
          <p:nvPr>
            <p:ph type="subTitle" idx="1"/>
          </p:nvPr>
        </p:nvSpPr>
        <p:spPr>
          <a:xfrm>
            <a:off x="1357313" y="1071563"/>
            <a:ext cx="6415087" cy="4538662"/>
          </a:xfrm>
        </p:spPr>
        <p:txBody>
          <a:bodyPr/>
          <a:lstStyle/>
          <a:p>
            <a:endParaRPr lang="en-US" altLang="zh-TW" sz="3200" smtClean="0"/>
          </a:p>
          <a:p>
            <a:r>
              <a:rPr lang="en-US" altLang="zh-TW" sz="3200" smtClean="0"/>
              <a:t>How many marks you have? The highest score you score, the most humble person you are</a:t>
            </a:r>
            <a:endParaRPr lang="zh-TW" altLang="en-US" sz="3200" smtClean="0"/>
          </a:p>
          <a:p>
            <a:endParaRPr lang="en-US" altLang="zh-TW" sz="32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ctrTitle"/>
          </p:nvPr>
        </p:nvSpPr>
        <p:spPr>
          <a:xfrm>
            <a:off x="928662" y="428604"/>
            <a:ext cx="7529538" cy="4214842"/>
          </a:xfrm>
        </p:spPr>
        <p:txBody>
          <a:bodyPr>
            <a:normAutofit/>
          </a:bodyPr>
          <a:lstStyle/>
          <a:p>
            <a:pPr fontAlgn="auto">
              <a:spcAft>
                <a:spcPts val="0"/>
              </a:spcAft>
              <a:defRPr/>
            </a:pPr>
            <a:r>
              <a:rPr lang="en-US" altLang="zh-TW" sz="4900" smtClean="0">
                <a:solidFill>
                  <a:srgbClr val="92D050"/>
                </a:solidFill>
              </a:rPr>
              <a:t>Humility is the Solid Foundation of all Virtues </a:t>
            </a:r>
            <a:r>
              <a:rPr lang="en-US" altLang="zh-TW" smtClean="0">
                <a:solidFill>
                  <a:srgbClr val="92D050"/>
                </a:solidFill>
              </a:rPr>
              <a:t/>
            </a:r>
            <a:br>
              <a:rPr lang="en-US" altLang="zh-TW" smtClean="0">
                <a:solidFill>
                  <a:srgbClr val="92D050"/>
                </a:solidFill>
              </a:rPr>
            </a:br>
            <a:r>
              <a:rPr lang="en-US" altLang="zh-TW" smtClean="0">
                <a:solidFill>
                  <a:srgbClr val="92D050"/>
                </a:solidFill>
              </a:rPr>
              <a:t/>
            </a:r>
            <a:br>
              <a:rPr lang="en-US" altLang="zh-TW" smtClean="0">
                <a:solidFill>
                  <a:srgbClr val="92D050"/>
                </a:solidFill>
              </a:rPr>
            </a:br>
            <a:r>
              <a:rPr lang="en-US" altLang="zh-TW" smtClean="0">
                <a:solidFill>
                  <a:srgbClr val="92D050"/>
                </a:solidFill>
              </a:rPr>
              <a:t>-Confucius</a:t>
            </a:r>
            <a:endParaRPr lang="zh-TW" altLang="en-US">
              <a:solidFill>
                <a:srgbClr val="92D050"/>
              </a:solidFill>
            </a:endParaRPr>
          </a:p>
        </p:txBody>
      </p:sp>
      <p:pic>
        <p:nvPicPr>
          <p:cNvPr id="18435" name="Picture 2" descr="C:\Program Files\Microsoft Office\MEDIA\CAGCAT10\j0299125.wmf"/>
          <p:cNvPicPr>
            <a:picLocks noChangeAspect="1" noChangeArrowheads="1"/>
          </p:cNvPicPr>
          <p:nvPr/>
        </p:nvPicPr>
        <p:blipFill>
          <a:blip r:embed="rId2" cstate="print"/>
          <a:srcRect/>
          <a:stretch>
            <a:fillRect/>
          </a:stretch>
        </p:blipFill>
        <p:spPr bwMode="auto">
          <a:xfrm>
            <a:off x="2357438" y="4857750"/>
            <a:ext cx="4214812" cy="1804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副標題 2"/>
          <p:cNvSpPr>
            <a:spLocks noGrp="1"/>
          </p:cNvSpPr>
          <p:nvPr>
            <p:ph type="subTitle" idx="1"/>
          </p:nvPr>
        </p:nvSpPr>
        <p:spPr>
          <a:xfrm>
            <a:off x="1214438" y="1714500"/>
            <a:ext cx="6557962" cy="3895725"/>
          </a:xfrm>
        </p:spPr>
        <p:txBody>
          <a:bodyPr/>
          <a:lstStyle/>
          <a:p>
            <a:r>
              <a:rPr lang="en-US" altLang="zh-TW" sz="4000" dirty="0" smtClean="0">
                <a:solidFill>
                  <a:srgbClr val="FFFF00"/>
                </a:solidFill>
              </a:rPr>
              <a:t>The word humility means a lack </a:t>
            </a:r>
            <a:r>
              <a:rPr lang="en-US" altLang="zh-TW" sz="4000" dirty="0" smtClean="0">
                <a:solidFill>
                  <a:srgbClr val="FFFF00"/>
                </a:solidFill>
              </a:rPr>
              <a:t>of </a:t>
            </a:r>
            <a:r>
              <a:rPr lang="en-US" altLang="zh-TW" sz="4000" dirty="0" smtClean="0">
                <a:solidFill>
                  <a:srgbClr val="FFFF00"/>
                </a:solidFill>
              </a:rPr>
              <a:t>pride. Another definition is a modest </a:t>
            </a:r>
            <a:r>
              <a:rPr lang="en-US" altLang="zh-TW" sz="4000" dirty="0" smtClean="0">
                <a:solidFill>
                  <a:srgbClr val="FFFF00"/>
                </a:solidFill>
              </a:rPr>
              <a:t>opinion</a:t>
            </a:r>
            <a:r>
              <a:rPr lang="en-US" altLang="zh-TW" sz="4000" dirty="0" smtClean="0">
                <a:solidFill>
                  <a:srgbClr val="FFFF00"/>
                </a:solidFill>
              </a:rPr>
              <a:t> </a:t>
            </a:r>
            <a:r>
              <a:rPr lang="en-US" altLang="zh-TW" sz="4000" dirty="0" smtClean="0">
                <a:solidFill>
                  <a:srgbClr val="FFFF00"/>
                </a:solidFill>
              </a:rPr>
              <a:t>of oneself.</a:t>
            </a:r>
            <a:endParaRPr lang="zh-TW" altLang="en-US" sz="4000" dirty="0" smtClean="0"/>
          </a:p>
        </p:txBody>
      </p:sp>
      <p:pic>
        <p:nvPicPr>
          <p:cNvPr id="19459" name="Picture 2" descr="C:\Program Files\Microsoft Office\MEDIA\CAGCAT10\j0298897.wmf"/>
          <p:cNvPicPr>
            <a:picLocks noChangeAspect="1" noChangeArrowheads="1"/>
          </p:cNvPicPr>
          <p:nvPr/>
        </p:nvPicPr>
        <p:blipFill>
          <a:blip r:embed="rId2" cstate="print"/>
          <a:srcRect/>
          <a:stretch>
            <a:fillRect/>
          </a:stretch>
        </p:blipFill>
        <p:spPr bwMode="auto">
          <a:xfrm>
            <a:off x="6643688" y="4575175"/>
            <a:ext cx="2500312" cy="2184400"/>
          </a:xfrm>
          <a:prstGeom prst="rect">
            <a:avLst/>
          </a:prstGeom>
          <a:noFill/>
          <a:ln w="9525">
            <a:noFill/>
            <a:miter lim="800000"/>
            <a:headEnd/>
            <a:tailEnd/>
          </a:ln>
        </p:spPr>
      </p:pic>
      <p:pic>
        <p:nvPicPr>
          <p:cNvPr id="19460" name="Picture 2" descr="C:\Program Files\Microsoft Office\MEDIA\CAGCAT10\j0298897.wmf"/>
          <p:cNvPicPr>
            <a:picLocks noChangeAspect="1" noChangeArrowheads="1"/>
          </p:cNvPicPr>
          <p:nvPr/>
        </p:nvPicPr>
        <p:blipFill>
          <a:blip r:embed="rId2" cstate="print"/>
          <a:srcRect/>
          <a:stretch>
            <a:fillRect/>
          </a:stretch>
        </p:blipFill>
        <p:spPr bwMode="auto">
          <a:xfrm>
            <a:off x="6629400" y="4660900"/>
            <a:ext cx="2514600" cy="1911350"/>
          </a:xfrm>
          <a:prstGeom prst="rect">
            <a:avLst/>
          </a:prstGeom>
          <a:noFill/>
          <a:ln w="9525">
            <a:noFill/>
            <a:miter lim="800000"/>
            <a:headEnd/>
            <a:tailEnd/>
          </a:ln>
        </p:spPr>
      </p:pic>
      <p:pic>
        <p:nvPicPr>
          <p:cNvPr id="19461" name="Picture 2" descr="C:\Program Files\Microsoft Office\MEDIA\CAGCAT10\j0298897.wmf"/>
          <p:cNvPicPr>
            <a:picLocks noChangeAspect="1" noChangeArrowheads="1"/>
          </p:cNvPicPr>
          <p:nvPr/>
        </p:nvPicPr>
        <p:blipFill>
          <a:blip r:embed="rId2" cstate="print"/>
          <a:srcRect/>
          <a:stretch>
            <a:fillRect/>
          </a:stretch>
        </p:blipFill>
        <p:spPr bwMode="auto">
          <a:xfrm flipV="1">
            <a:off x="0" y="0"/>
            <a:ext cx="2643188" cy="1714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副標題 2"/>
          <p:cNvSpPr>
            <a:spLocks noGrp="1"/>
          </p:cNvSpPr>
          <p:nvPr>
            <p:ph type="subTitle" idx="1"/>
          </p:nvPr>
        </p:nvSpPr>
        <p:spPr>
          <a:xfrm>
            <a:off x="1143000" y="2209800"/>
            <a:ext cx="6858000" cy="2590800"/>
          </a:xfrm>
        </p:spPr>
        <p:txBody>
          <a:bodyPr/>
          <a:lstStyle/>
          <a:p>
            <a:r>
              <a:rPr lang="en-US" altLang="zh-TW" sz="3600" dirty="0" smtClean="0">
                <a:solidFill>
                  <a:srgbClr val="FFFF00"/>
                </a:solidFill>
              </a:rPr>
              <a:t>Humility </a:t>
            </a:r>
            <a:r>
              <a:rPr lang="en-US" altLang="zh-TW" sz="3600" dirty="0" smtClean="0">
                <a:solidFill>
                  <a:srgbClr val="FFFF00"/>
                </a:solidFill>
              </a:rPr>
              <a:t>is </a:t>
            </a:r>
            <a:r>
              <a:rPr lang="en-US" altLang="zh-TW" sz="3600" dirty="0" smtClean="0">
                <a:solidFill>
                  <a:srgbClr val="FFFF00"/>
                </a:solidFill>
              </a:rPr>
              <a:t>a Christian </a:t>
            </a:r>
            <a:r>
              <a:rPr lang="en-US" altLang="zh-TW" sz="3600" dirty="0" smtClean="0">
                <a:solidFill>
                  <a:srgbClr val="FFFF00"/>
                </a:solidFill>
              </a:rPr>
              <a:t>grace. With humility, we can keep our souls in</a:t>
            </a:r>
            <a:r>
              <a:rPr lang="en-US" altLang="zh-TW" sz="3600" dirty="0" smtClean="0">
                <a:solidFill>
                  <a:srgbClr val="FFFF00"/>
                </a:solidFill>
              </a:rPr>
              <a:t> </a:t>
            </a:r>
            <a:r>
              <a:rPr lang="en-US" altLang="zh-TW" sz="3600" dirty="0" smtClean="0">
                <a:solidFill>
                  <a:srgbClr val="FFFF00"/>
                </a:solidFill>
              </a:rPr>
              <a:t>peace and</a:t>
            </a:r>
            <a:r>
              <a:rPr lang="en-US" altLang="zh-TW" sz="3600" dirty="0" smtClean="0">
                <a:solidFill>
                  <a:srgbClr val="FFFF00"/>
                </a:solidFill>
              </a:rPr>
              <a:t> we can be patient during </a:t>
            </a:r>
            <a:r>
              <a:rPr lang="en-US" altLang="zh-TW" sz="3600" dirty="0" smtClean="0">
                <a:solidFill>
                  <a:srgbClr val="FFFF00"/>
                </a:solidFill>
              </a:rPr>
              <a:t>trials.</a:t>
            </a:r>
            <a:r>
              <a:rPr lang="en-US" altLang="zh-TW" sz="3600" dirty="0" smtClean="0">
                <a:solidFill>
                  <a:srgbClr val="FFFF00"/>
                </a:solidFill>
              </a:rPr>
              <a:t> </a:t>
            </a:r>
            <a:endParaRPr lang="zh-TW" altLang="en-US" sz="3600" dirty="0" smtClean="0"/>
          </a:p>
        </p:txBody>
      </p:sp>
      <p:pic>
        <p:nvPicPr>
          <p:cNvPr id="20483" name="Picture 2" descr="C:\Program Files\Microsoft Office\MEDIA\CAGCAT10\j0298897.wmf"/>
          <p:cNvPicPr>
            <a:picLocks noChangeAspect="1" noChangeArrowheads="1"/>
          </p:cNvPicPr>
          <p:nvPr/>
        </p:nvPicPr>
        <p:blipFill>
          <a:blip r:embed="rId2" cstate="print"/>
          <a:srcRect/>
          <a:stretch>
            <a:fillRect/>
          </a:stretch>
        </p:blipFill>
        <p:spPr bwMode="auto">
          <a:xfrm flipV="1">
            <a:off x="0" y="0"/>
            <a:ext cx="1785938" cy="1158875"/>
          </a:xfrm>
          <a:prstGeom prst="rect">
            <a:avLst/>
          </a:prstGeom>
          <a:noFill/>
          <a:ln w="9525">
            <a:noFill/>
            <a:miter lim="800000"/>
            <a:headEnd/>
            <a:tailEnd/>
          </a:ln>
        </p:spPr>
      </p:pic>
      <p:pic>
        <p:nvPicPr>
          <p:cNvPr id="20484" name="Picture 2" descr="C:\Program Files\Microsoft Office\MEDIA\CAGCAT10\j0298897.wmf"/>
          <p:cNvPicPr>
            <a:picLocks noChangeAspect="1" noChangeArrowheads="1"/>
          </p:cNvPicPr>
          <p:nvPr/>
        </p:nvPicPr>
        <p:blipFill>
          <a:blip r:embed="rId2" cstate="print"/>
          <a:srcRect/>
          <a:stretch>
            <a:fillRect/>
          </a:stretch>
        </p:blipFill>
        <p:spPr bwMode="auto">
          <a:xfrm>
            <a:off x="6929438" y="5160963"/>
            <a:ext cx="1951037" cy="1482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副標題 2"/>
          <p:cNvSpPr>
            <a:spLocks noGrp="1"/>
          </p:cNvSpPr>
          <p:nvPr>
            <p:ph type="subTitle" idx="1"/>
          </p:nvPr>
        </p:nvSpPr>
        <p:spPr>
          <a:xfrm>
            <a:off x="685800" y="2362200"/>
            <a:ext cx="7620000" cy="3810000"/>
          </a:xfrm>
        </p:spPr>
        <p:txBody>
          <a:bodyPr/>
          <a:lstStyle/>
          <a:p>
            <a:r>
              <a:rPr lang="en-US" altLang="zh-TW" dirty="0" smtClean="0"/>
              <a:t>For I say, through the grace given to me, to everyone who is among you, not to think of himself more highly than he ought to think, but to think soberly, as God has dealt to each a measure   of faith.    Romans 12:3 (NKJV</a:t>
            </a:r>
            <a:r>
              <a:rPr lang="en-US" altLang="zh-TW" dirty="0" smtClean="0"/>
              <a:t>)</a:t>
            </a:r>
          </a:p>
          <a:p>
            <a:endParaRPr lang="en-US" altLang="zh-TW" dirty="0" smtClean="0"/>
          </a:p>
          <a:p>
            <a:r>
              <a:rPr lang="zh-TW" altLang="en-US" dirty="0" smtClean="0"/>
              <a:t>我憑著所賜我的恩、對你們各人說、不要看自己過於所當看的。要照著神所分給各人信心的大小、看得合乎中道。</a:t>
            </a:r>
            <a:r>
              <a:rPr lang="en-US" altLang="zh-TW" dirty="0" smtClean="0"/>
              <a:t> </a:t>
            </a:r>
            <a:r>
              <a:rPr lang="zh-TW" altLang="en-US" dirty="0" smtClean="0"/>
              <a:t>（</a:t>
            </a:r>
            <a:r>
              <a:rPr lang="zh-TW" altLang="en-US" dirty="0" smtClean="0"/>
              <a:t>羅馬書</a:t>
            </a:r>
            <a:r>
              <a:rPr lang="en-US" altLang="zh-TW" dirty="0" smtClean="0"/>
              <a:t> 12</a:t>
            </a:r>
            <a:r>
              <a:rPr lang="zh-TW" altLang="en-US" dirty="0" smtClean="0"/>
              <a:t>：</a:t>
            </a:r>
            <a:r>
              <a:rPr lang="en-US" altLang="zh-TW" dirty="0" smtClean="0"/>
              <a:t>3</a:t>
            </a:r>
            <a:r>
              <a:rPr lang="zh-TW" altLang="en-US" dirty="0" smtClean="0"/>
              <a:t>）</a:t>
            </a:r>
            <a:endParaRPr lang="en-US" altLang="zh-TW" dirty="0" smtClean="0"/>
          </a:p>
          <a:p>
            <a:endParaRPr lang="zh-TW" altLang="en-US" dirty="0" smtClean="0"/>
          </a:p>
        </p:txBody>
      </p:sp>
      <p:pic>
        <p:nvPicPr>
          <p:cNvPr id="21507" name="圖片 3" descr="bible6b.gif"/>
          <p:cNvPicPr>
            <a:picLocks noChangeAspect="1"/>
          </p:cNvPicPr>
          <p:nvPr/>
        </p:nvPicPr>
        <p:blipFill>
          <a:blip r:embed="rId2" cstate="print"/>
          <a:srcRect/>
          <a:stretch>
            <a:fillRect/>
          </a:stretch>
        </p:blipFill>
        <p:spPr bwMode="auto">
          <a:xfrm>
            <a:off x="357189" y="642939"/>
            <a:ext cx="3376612" cy="14491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副標題 2"/>
          <p:cNvSpPr>
            <a:spLocks noGrp="1"/>
          </p:cNvSpPr>
          <p:nvPr>
            <p:ph type="subTitle" idx="1"/>
          </p:nvPr>
        </p:nvSpPr>
        <p:spPr>
          <a:xfrm>
            <a:off x="1143000" y="2743200"/>
            <a:ext cx="6719887" cy="3357562"/>
          </a:xfrm>
        </p:spPr>
        <p:txBody>
          <a:bodyPr/>
          <a:lstStyle/>
          <a:p>
            <a:r>
              <a:rPr lang="en-US" altLang="zh-TW" dirty="0" smtClean="0"/>
              <a:t>Let nothing be done with selfish ambition or conceit, but in lowliness of mind let each esteem others better than himself.</a:t>
            </a:r>
          </a:p>
          <a:p>
            <a:r>
              <a:rPr lang="en-US" altLang="zh-TW" dirty="0" smtClean="0"/>
              <a:t>Philippians 2:3 (NKJV</a:t>
            </a:r>
            <a:r>
              <a:rPr lang="en-US" altLang="zh-TW" dirty="0" smtClean="0"/>
              <a:t>)</a:t>
            </a:r>
          </a:p>
          <a:p>
            <a:endParaRPr lang="en-US" altLang="zh-TW" dirty="0" smtClean="0"/>
          </a:p>
          <a:p>
            <a:r>
              <a:rPr lang="zh-TW" altLang="en-US" dirty="0" smtClean="0"/>
              <a:t>凡事不可結黨，不可貪圖虛浮的榮耀；只要存心謙卑，各人看別人比自己強。</a:t>
            </a:r>
            <a:endParaRPr lang="en-US" altLang="zh-TW" dirty="0" smtClean="0"/>
          </a:p>
          <a:p>
            <a:r>
              <a:rPr lang="zh-TW" altLang="en-US" dirty="0" smtClean="0"/>
              <a:t>（腓立比書</a:t>
            </a:r>
            <a:r>
              <a:rPr lang="en-US" altLang="zh-TW" dirty="0" smtClean="0"/>
              <a:t> 2</a:t>
            </a:r>
            <a:r>
              <a:rPr lang="zh-TW" altLang="en-US" dirty="0" smtClean="0"/>
              <a:t>：</a:t>
            </a:r>
            <a:r>
              <a:rPr lang="en-US" altLang="zh-TW" dirty="0" smtClean="0"/>
              <a:t>3</a:t>
            </a:r>
            <a:r>
              <a:rPr lang="zh-TW" altLang="en-US" dirty="0" smtClean="0"/>
              <a:t>）</a:t>
            </a:r>
            <a:endParaRPr lang="zh-TW" altLang="en-US" dirty="0" smtClean="0"/>
          </a:p>
        </p:txBody>
      </p:sp>
      <p:pic>
        <p:nvPicPr>
          <p:cNvPr id="5" name="圖片 3" descr="bible6b.gif"/>
          <p:cNvPicPr>
            <a:picLocks noChangeAspect="1"/>
          </p:cNvPicPr>
          <p:nvPr/>
        </p:nvPicPr>
        <p:blipFill>
          <a:blip r:embed="rId2" cstate="print"/>
          <a:srcRect/>
          <a:stretch>
            <a:fillRect/>
          </a:stretch>
        </p:blipFill>
        <p:spPr bwMode="auto">
          <a:xfrm>
            <a:off x="357189" y="642939"/>
            <a:ext cx="3376612" cy="14491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ctrTitle"/>
          </p:nvPr>
        </p:nvSpPr>
        <p:spPr>
          <a:xfrm>
            <a:off x="1285852" y="285728"/>
            <a:ext cx="7172348" cy="857256"/>
          </a:xfrm>
        </p:spPr>
        <p:txBody>
          <a:bodyPr/>
          <a:lstStyle/>
          <a:p>
            <a:pPr fontAlgn="auto">
              <a:spcAft>
                <a:spcPts val="0"/>
              </a:spcAft>
              <a:defRPr/>
            </a:pPr>
            <a:r>
              <a:rPr lang="en-US" altLang="zh-TW" smtClean="0"/>
              <a:t>Test </a:t>
            </a:r>
            <a:endParaRPr lang="zh-TW" altLang="en-US"/>
          </a:p>
        </p:txBody>
      </p:sp>
      <p:sp>
        <p:nvSpPr>
          <p:cNvPr id="3" name="副標題 2"/>
          <p:cNvSpPr>
            <a:spLocks noGrp="1"/>
          </p:cNvSpPr>
          <p:nvPr>
            <p:ph type="subTitle" idx="1"/>
          </p:nvPr>
        </p:nvSpPr>
        <p:spPr>
          <a:xfrm>
            <a:off x="1143000" y="1285875"/>
            <a:ext cx="6629400" cy="4324350"/>
          </a:xfrm>
        </p:spPr>
        <p:txBody>
          <a:bodyPr rtlCol="0">
            <a:normAutofit/>
          </a:bodyPr>
          <a:lstStyle/>
          <a:p>
            <a:pPr fontAlgn="auto">
              <a:spcAft>
                <a:spcPts val="0"/>
              </a:spcAft>
              <a:buFont typeface="Cambria"/>
              <a:buNone/>
              <a:defRPr/>
            </a:pPr>
            <a:r>
              <a:rPr lang="en-US" altLang="zh-TW" sz="3200" dirty="0" smtClean="0"/>
              <a:t>(1)When I do something wrong, I am    willing to admit my mistakes and </a:t>
            </a:r>
            <a:r>
              <a:rPr lang="en-US" altLang="zh-TW" sz="3200" dirty="0" err="1" smtClean="0"/>
              <a:t>apologise</a:t>
            </a:r>
            <a:r>
              <a:rPr lang="en-US" altLang="zh-TW" sz="3200" dirty="0" smtClean="0"/>
              <a:t>.</a:t>
            </a:r>
          </a:p>
          <a:p>
            <a:pPr fontAlgn="auto">
              <a:spcAft>
                <a:spcPts val="0"/>
              </a:spcAft>
              <a:buFont typeface="Cambria"/>
              <a:buNone/>
              <a:defRPr/>
            </a:pPr>
            <a:endParaRPr lang="en-US" altLang="zh-TW" sz="3200" dirty="0" smtClean="0"/>
          </a:p>
          <a:p>
            <a:pPr marL="457200" indent="-457200" fontAlgn="auto">
              <a:spcAft>
                <a:spcPts val="0"/>
              </a:spcAft>
              <a:buFont typeface="Cambria"/>
              <a:buNone/>
              <a:defRPr/>
            </a:pPr>
            <a:r>
              <a:rPr lang="en-US" altLang="zh-TW" sz="3200" dirty="0" smtClean="0"/>
              <a:t>      a.   Always     (3)</a:t>
            </a:r>
          </a:p>
          <a:p>
            <a:pPr marL="457200" indent="-457200" fontAlgn="auto">
              <a:spcAft>
                <a:spcPts val="0"/>
              </a:spcAft>
              <a:buFont typeface="Cambria"/>
              <a:buNone/>
              <a:defRPr/>
            </a:pPr>
            <a:r>
              <a:rPr lang="en-US" altLang="zh-TW" sz="3200" dirty="0" smtClean="0"/>
              <a:t>          b.   Sometimes  (2)</a:t>
            </a:r>
          </a:p>
          <a:p>
            <a:pPr marL="457200" indent="-457200" fontAlgn="auto">
              <a:spcAft>
                <a:spcPts val="0"/>
              </a:spcAft>
              <a:buFont typeface="Cambria"/>
              <a:buNone/>
              <a:defRPr/>
            </a:pPr>
            <a:r>
              <a:rPr lang="en-US" altLang="zh-TW" sz="3200" dirty="0" smtClean="0"/>
              <a:t>c.    Never (1)</a:t>
            </a:r>
          </a:p>
        </p:txBody>
      </p:sp>
      <p:pic>
        <p:nvPicPr>
          <p:cNvPr id="5124" name="Picture 2" descr="C:\Program Files\Microsoft Office\MEDIA\CAGCAT10\j0286034.wmf"/>
          <p:cNvPicPr>
            <a:picLocks noChangeAspect="1" noChangeArrowheads="1"/>
          </p:cNvPicPr>
          <p:nvPr/>
        </p:nvPicPr>
        <p:blipFill>
          <a:blip r:embed="rId2" cstate="print"/>
          <a:srcRect/>
          <a:stretch>
            <a:fillRect/>
          </a:stretch>
        </p:blipFill>
        <p:spPr bwMode="auto">
          <a:xfrm flipH="1">
            <a:off x="357188" y="4786313"/>
            <a:ext cx="1774825" cy="17097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副標題 2"/>
          <p:cNvSpPr>
            <a:spLocks noGrp="1"/>
          </p:cNvSpPr>
          <p:nvPr>
            <p:ph type="subTitle" idx="1"/>
          </p:nvPr>
        </p:nvSpPr>
        <p:spPr>
          <a:xfrm>
            <a:off x="1219200" y="2438400"/>
            <a:ext cx="7239000" cy="3962400"/>
          </a:xfrm>
        </p:spPr>
        <p:txBody>
          <a:bodyPr/>
          <a:lstStyle/>
          <a:p>
            <a:r>
              <a:rPr lang="en-US" altLang="zh-TW" dirty="0" smtClean="0"/>
              <a:t>And whoever exalts himself will be humbled, and he who humbles himself will be exalted.</a:t>
            </a:r>
          </a:p>
          <a:p>
            <a:r>
              <a:rPr lang="en-US" altLang="zh-TW" dirty="0" smtClean="0"/>
              <a:t>Matthew 23:12 (NKJV</a:t>
            </a:r>
            <a:r>
              <a:rPr lang="en-US" altLang="zh-TW" dirty="0" smtClean="0"/>
              <a:t>)</a:t>
            </a:r>
          </a:p>
          <a:p>
            <a:endParaRPr lang="en-US" altLang="zh-TW" dirty="0" smtClean="0"/>
          </a:p>
          <a:p>
            <a:r>
              <a:rPr lang="zh-TW" altLang="en-US" dirty="0" smtClean="0"/>
              <a:t>凡自高的，必降為卑；自卑的，必升為高。</a:t>
            </a:r>
            <a:endParaRPr lang="en-US" altLang="zh-TW" dirty="0" smtClean="0"/>
          </a:p>
          <a:p>
            <a:r>
              <a:rPr lang="zh-TW" altLang="en-US" dirty="0" smtClean="0"/>
              <a:t>（馬太福音</a:t>
            </a:r>
            <a:r>
              <a:rPr lang="en-US" altLang="zh-TW" dirty="0" smtClean="0"/>
              <a:t> 23</a:t>
            </a:r>
            <a:r>
              <a:rPr lang="zh-TW" altLang="en-US" dirty="0" smtClean="0"/>
              <a:t>：</a:t>
            </a:r>
            <a:r>
              <a:rPr lang="en-US" altLang="zh-TW" dirty="0" smtClean="0"/>
              <a:t>12</a:t>
            </a:r>
            <a:r>
              <a:rPr lang="zh-TW" altLang="en-US" dirty="0" smtClean="0"/>
              <a:t>）</a:t>
            </a:r>
            <a:endParaRPr lang="zh-TW" altLang="en-US" dirty="0" smtClean="0"/>
          </a:p>
        </p:txBody>
      </p:sp>
      <p:pic>
        <p:nvPicPr>
          <p:cNvPr id="6" name="圖片 3" descr="bible6b.gif"/>
          <p:cNvPicPr>
            <a:picLocks noChangeAspect="1"/>
          </p:cNvPicPr>
          <p:nvPr/>
        </p:nvPicPr>
        <p:blipFill>
          <a:blip r:embed="rId2" cstate="print"/>
          <a:srcRect/>
          <a:stretch>
            <a:fillRect/>
          </a:stretch>
        </p:blipFill>
        <p:spPr bwMode="auto">
          <a:xfrm>
            <a:off x="357189" y="642939"/>
            <a:ext cx="3376612" cy="14491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副標題 2"/>
          <p:cNvSpPr>
            <a:spLocks noGrp="1"/>
          </p:cNvSpPr>
          <p:nvPr>
            <p:ph type="subTitle" idx="1"/>
          </p:nvPr>
        </p:nvSpPr>
        <p:spPr>
          <a:xfrm>
            <a:off x="1143000" y="2438400"/>
            <a:ext cx="7239000" cy="4267200"/>
          </a:xfrm>
        </p:spPr>
        <p:txBody>
          <a:bodyPr/>
          <a:lstStyle/>
          <a:p>
            <a:r>
              <a:rPr lang="en-US" altLang="zh-TW" dirty="0" smtClean="0"/>
              <a:t>And he sat down, called the twelve, and said to them, “If anyone desires to be first, he shall be last of all and servant of all. ”</a:t>
            </a:r>
          </a:p>
          <a:p>
            <a:r>
              <a:rPr lang="en-US" altLang="zh-TW" dirty="0" smtClean="0"/>
              <a:t>Mark 9:35(NKJV</a:t>
            </a:r>
            <a:r>
              <a:rPr lang="en-US" altLang="zh-TW" dirty="0" smtClean="0"/>
              <a:t>)</a:t>
            </a:r>
          </a:p>
          <a:p>
            <a:endParaRPr lang="en-US" altLang="zh-TW" dirty="0" smtClean="0"/>
          </a:p>
          <a:p>
            <a:r>
              <a:rPr lang="zh-TW" altLang="en-US" dirty="0" smtClean="0"/>
              <a:t>耶穌坐下，叫十二個門徒來，說：若有人願意作首先的，他必作眾人末後的，作眾人的用人。</a:t>
            </a:r>
            <a:endParaRPr lang="en-US" altLang="zh-TW" dirty="0" smtClean="0"/>
          </a:p>
          <a:p>
            <a:r>
              <a:rPr lang="zh-TW" altLang="en-US" dirty="0" smtClean="0"/>
              <a:t>（馬可福音</a:t>
            </a:r>
            <a:r>
              <a:rPr lang="en-US" altLang="zh-TW" dirty="0" smtClean="0"/>
              <a:t> 9</a:t>
            </a:r>
            <a:r>
              <a:rPr lang="zh-TW" altLang="en-US" dirty="0" smtClean="0"/>
              <a:t>：</a:t>
            </a:r>
            <a:r>
              <a:rPr lang="en-US" altLang="zh-TW" dirty="0" smtClean="0"/>
              <a:t>35</a:t>
            </a:r>
            <a:r>
              <a:rPr lang="zh-TW" altLang="en-US" dirty="0" smtClean="0"/>
              <a:t>）</a:t>
            </a:r>
            <a:endParaRPr lang="zh-TW" altLang="en-US" dirty="0" smtClean="0"/>
          </a:p>
        </p:txBody>
      </p:sp>
      <p:pic>
        <p:nvPicPr>
          <p:cNvPr id="4" name="圖片 3" descr="bible6b.gif"/>
          <p:cNvPicPr>
            <a:picLocks noChangeAspect="1"/>
          </p:cNvPicPr>
          <p:nvPr/>
        </p:nvPicPr>
        <p:blipFill>
          <a:blip r:embed="rId2" cstate="print"/>
          <a:srcRect/>
          <a:stretch>
            <a:fillRect/>
          </a:stretch>
        </p:blipFill>
        <p:spPr bwMode="auto">
          <a:xfrm>
            <a:off x="357189" y="642939"/>
            <a:ext cx="3376612" cy="14491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457200" y="2362200"/>
            <a:ext cx="8229599" cy="4114800"/>
          </a:xfrm>
        </p:spPr>
        <p:txBody>
          <a:bodyPr rtlCol="0">
            <a:normAutofit/>
          </a:bodyPr>
          <a:lstStyle/>
          <a:p>
            <a:pPr fontAlgn="auto">
              <a:spcAft>
                <a:spcPts val="0"/>
              </a:spcAft>
              <a:buFont typeface="Cambria"/>
              <a:buNone/>
              <a:defRPr/>
            </a:pPr>
            <a:r>
              <a:rPr lang="en-US" altLang="zh-TW" dirty="0" smtClean="0"/>
              <a:t>And Jesus, perceiving the thought of their heart, took a little child and set him by Him, and said to them, “Whoever receives this little child in My name receives Me; and whoever receives Me receives Him who sent Me.  For he who is least among you all will be great.”</a:t>
            </a:r>
          </a:p>
          <a:p>
            <a:pPr fontAlgn="auto">
              <a:spcAft>
                <a:spcPts val="0"/>
              </a:spcAft>
              <a:buFont typeface="Cambria"/>
              <a:buNone/>
              <a:defRPr/>
            </a:pPr>
            <a:r>
              <a:rPr lang="en-US" altLang="zh-TW" dirty="0" smtClean="0"/>
              <a:t>Luke 9:48(NKJV</a:t>
            </a:r>
            <a:r>
              <a:rPr lang="en-US" altLang="zh-TW" dirty="0" smtClean="0"/>
              <a:t>)</a:t>
            </a:r>
          </a:p>
          <a:p>
            <a:pPr fontAlgn="auto">
              <a:spcAft>
                <a:spcPts val="0"/>
              </a:spcAft>
              <a:buFont typeface="Cambria"/>
              <a:buNone/>
              <a:defRPr/>
            </a:pPr>
            <a:r>
              <a:rPr lang="zh-TW" altLang="en-US" dirty="0" smtClean="0"/>
              <a:t>對他們說：凡為我名接待這小孩的，就是接待我；凡接待我的，就是接待那差我來的。你們中間最小的，他便為大。</a:t>
            </a:r>
            <a:endParaRPr lang="en-US" altLang="zh-TW" dirty="0" smtClean="0"/>
          </a:p>
          <a:p>
            <a:pPr fontAlgn="auto">
              <a:spcAft>
                <a:spcPts val="0"/>
              </a:spcAft>
              <a:buFont typeface="Cambria"/>
              <a:buNone/>
              <a:defRPr/>
            </a:pPr>
            <a:r>
              <a:rPr lang="zh-TW" altLang="en-US" dirty="0" smtClean="0"/>
              <a:t>（路加福音</a:t>
            </a:r>
            <a:r>
              <a:rPr lang="en-US" altLang="zh-TW" dirty="0" smtClean="0"/>
              <a:t> 9</a:t>
            </a:r>
            <a:r>
              <a:rPr lang="zh-TW" altLang="en-US" dirty="0" smtClean="0"/>
              <a:t>：</a:t>
            </a:r>
            <a:r>
              <a:rPr lang="en-US" altLang="zh-TW" dirty="0" smtClean="0"/>
              <a:t>48</a:t>
            </a:r>
            <a:r>
              <a:rPr lang="zh-TW" altLang="en-US" dirty="0" smtClean="0"/>
              <a:t>）</a:t>
            </a:r>
            <a:endParaRPr lang="zh-TW" altLang="en-US" dirty="0"/>
          </a:p>
        </p:txBody>
      </p:sp>
      <p:pic>
        <p:nvPicPr>
          <p:cNvPr id="4" name="圖片 3" descr="bible6b.gif"/>
          <p:cNvPicPr>
            <a:picLocks noChangeAspect="1"/>
          </p:cNvPicPr>
          <p:nvPr/>
        </p:nvPicPr>
        <p:blipFill>
          <a:blip r:embed="rId2" cstate="print"/>
          <a:srcRect/>
          <a:stretch>
            <a:fillRect/>
          </a:stretch>
        </p:blipFill>
        <p:spPr bwMode="auto">
          <a:xfrm>
            <a:off x="357189" y="642939"/>
            <a:ext cx="3376612" cy="14491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副標題 2"/>
          <p:cNvSpPr>
            <a:spLocks noGrp="1"/>
          </p:cNvSpPr>
          <p:nvPr>
            <p:ph type="subTitle" idx="1"/>
          </p:nvPr>
        </p:nvSpPr>
        <p:spPr>
          <a:xfrm>
            <a:off x="685800" y="2667000"/>
            <a:ext cx="8077199" cy="3886200"/>
          </a:xfrm>
        </p:spPr>
        <p:txBody>
          <a:bodyPr/>
          <a:lstStyle/>
          <a:p>
            <a:r>
              <a:rPr lang="en-US" altLang="zh-TW" dirty="0" smtClean="0"/>
              <a:t>He has shown you, O man, what is good; and what does the Lord require of you but to do justly, to love mercy, And to walk humbly with your God?</a:t>
            </a:r>
          </a:p>
          <a:p>
            <a:r>
              <a:rPr lang="en-US" altLang="zh-TW" dirty="0" smtClean="0"/>
              <a:t>Micah 6:8 (NKJV</a:t>
            </a:r>
            <a:r>
              <a:rPr lang="en-US" altLang="zh-TW" dirty="0" smtClean="0"/>
              <a:t>)</a:t>
            </a:r>
          </a:p>
          <a:p>
            <a:r>
              <a:rPr lang="zh-TW" altLang="en-US" dirty="0" smtClean="0"/>
              <a:t>世人哪，耶和華已指示你何為善。他向你所要的是甚麼呢？只要你行公義，好憐憫，存謙卑的心，與你的神同行。（彌迦書</a:t>
            </a:r>
            <a:r>
              <a:rPr lang="en-US" altLang="zh-TW" dirty="0" smtClean="0"/>
              <a:t> 6</a:t>
            </a:r>
            <a:r>
              <a:rPr lang="zh-TW" altLang="en-US" dirty="0" smtClean="0"/>
              <a:t>：</a:t>
            </a:r>
            <a:r>
              <a:rPr lang="en-US" altLang="zh-TW" dirty="0" smtClean="0"/>
              <a:t>8</a:t>
            </a:r>
            <a:r>
              <a:rPr lang="zh-TW" altLang="en-US" dirty="0" smtClean="0"/>
              <a:t>）</a:t>
            </a:r>
            <a:endParaRPr lang="zh-TW" altLang="en-US" dirty="0" smtClean="0"/>
          </a:p>
        </p:txBody>
      </p:sp>
      <p:pic>
        <p:nvPicPr>
          <p:cNvPr id="4" name="圖片 3" descr="bible6b.gif"/>
          <p:cNvPicPr>
            <a:picLocks noChangeAspect="1"/>
          </p:cNvPicPr>
          <p:nvPr/>
        </p:nvPicPr>
        <p:blipFill>
          <a:blip r:embed="rId2" cstate="print"/>
          <a:srcRect/>
          <a:stretch>
            <a:fillRect/>
          </a:stretch>
        </p:blipFill>
        <p:spPr bwMode="auto">
          <a:xfrm>
            <a:off x="357189" y="642939"/>
            <a:ext cx="3376612" cy="14491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ctrTitle"/>
          </p:nvPr>
        </p:nvSpPr>
        <p:spPr>
          <a:xfrm>
            <a:off x="642910" y="285728"/>
            <a:ext cx="7815290" cy="642942"/>
          </a:xfrm>
        </p:spPr>
        <p:txBody>
          <a:bodyPr/>
          <a:lstStyle/>
          <a:p>
            <a:pPr fontAlgn="auto">
              <a:spcAft>
                <a:spcPts val="0"/>
              </a:spcAft>
              <a:defRPr/>
            </a:pPr>
            <a:r>
              <a:rPr lang="en-US" altLang="zh-TW" smtClean="0"/>
              <a:t>Tax Collector &amp;Pharisee</a:t>
            </a:r>
            <a:endParaRPr lang="zh-TW" altLang="en-US"/>
          </a:p>
        </p:txBody>
      </p:sp>
      <p:sp>
        <p:nvSpPr>
          <p:cNvPr id="27651" name="副標題 2"/>
          <p:cNvSpPr>
            <a:spLocks noGrp="1"/>
          </p:cNvSpPr>
          <p:nvPr>
            <p:ph type="subTitle" idx="1"/>
          </p:nvPr>
        </p:nvSpPr>
        <p:spPr>
          <a:xfrm rot="10800000" flipV="1">
            <a:off x="1071563" y="6000750"/>
            <a:ext cx="6448425" cy="571500"/>
          </a:xfrm>
        </p:spPr>
        <p:txBody>
          <a:bodyPr/>
          <a:lstStyle/>
          <a:p>
            <a:r>
              <a:rPr lang="en-US" altLang="zh-TW" sz="3200" smtClean="0"/>
              <a:t>Luke 18:13</a:t>
            </a:r>
            <a:endParaRPr lang="zh-TW" altLang="en-US" sz="3200" smtClean="0"/>
          </a:p>
        </p:txBody>
      </p:sp>
      <p:pic>
        <p:nvPicPr>
          <p:cNvPr id="27652" name="圖片 3" descr="humility (3).jpg"/>
          <p:cNvPicPr>
            <a:picLocks noChangeAspect="1"/>
          </p:cNvPicPr>
          <p:nvPr/>
        </p:nvPicPr>
        <p:blipFill>
          <a:blip r:embed="rId2" cstate="print"/>
          <a:srcRect/>
          <a:stretch>
            <a:fillRect/>
          </a:stretch>
        </p:blipFill>
        <p:spPr bwMode="auto">
          <a:xfrm>
            <a:off x="928688" y="1071563"/>
            <a:ext cx="6786562" cy="4662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t>Act</a:t>
            </a:r>
            <a:r>
              <a:rPr lang="zh-TW" altLang="en-US" dirty="0" smtClean="0"/>
              <a:t> </a:t>
            </a:r>
            <a:r>
              <a:rPr lang="en-US" altLang="zh-TW" dirty="0" smtClean="0"/>
              <a:t>one</a:t>
            </a:r>
            <a:endParaRPr lang="en-US" dirty="0"/>
          </a:p>
        </p:txBody>
      </p:sp>
      <p:sp>
        <p:nvSpPr>
          <p:cNvPr id="3" name="Content Placeholder 2"/>
          <p:cNvSpPr>
            <a:spLocks noGrp="1"/>
          </p:cNvSpPr>
          <p:nvPr>
            <p:ph idx="1"/>
          </p:nvPr>
        </p:nvSpPr>
        <p:spPr/>
        <p:txBody>
          <a:bodyPr/>
          <a:lstStyle/>
          <a:p>
            <a:pPr>
              <a:buNone/>
            </a:pPr>
            <a:r>
              <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Tax</a:t>
            </a:r>
            <a:r>
              <a:rPr lang="zh-TW" alt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collector,</a:t>
            </a:r>
            <a:r>
              <a:rPr lang="zh-TW" alt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“God,</a:t>
            </a:r>
            <a:r>
              <a:rPr lang="zh-TW" alt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be</a:t>
            </a:r>
            <a:r>
              <a:rPr lang="zh-TW" alt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merciful</a:t>
            </a:r>
            <a:r>
              <a:rPr lang="zh-TW" alt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to</a:t>
            </a:r>
            <a:r>
              <a:rPr lang="zh-TW" alt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me</a:t>
            </a:r>
            <a:r>
              <a:rPr lang="zh-TW" alt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a:t>
            </a:r>
            <a:r>
              <a:rPr lang="zh-TW" alt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sinner.”</a:t>
            </a:r>
            <a:endParaRPr lang="en-US" altLang="zh-TW" dirty="0" smtClean="0"/>
          </a:p>
          <a:p>
            <a:pPr>
              <a:buNone/>
            </a:pPr>
            <a:endParaRPr lang="en-US" altLang="zh-TW" dirty="0" smtClean="0"/>
          </a:p>
          <a:p>
            <a:pPr>
              <a:buNone/>
            </a:pP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Pharisee</a:t>
            </a:r>
            <a:r>
              <a:rPr lang="zh-TW"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“God,</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am</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good</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person.</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do</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lot</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of</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good</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things.</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am</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better</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than</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him.”</a:t>
            </a:r>
          </a:p>
          <a:p>
            <a:pPr>
              <a:buNone/>
            </a:pPr>
            <a:endPar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buNone/>
            </a:pPr>
            <a:endPar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pPr>
              <a:buNone/>
            </a:pPr>
            <a:endParaRPr lang="en-US" altLang="zh-TW" dirty="0" smtClean="0"/>
          </a:p>
          <a:p>
            <a:pPr>
              <a:buNone/>
            </a:pPr>
            <a:endParaRPr lang="en-US" altLang="zh-TW" dirty="0" smtClean="0"/>
          </a:p>
          <a:p>
            <a:pPr>
              <a:buNone/>
            </a:pP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ctrTitle"/>
          </p:nvPr>
        </p:nvSpPr>
        <p:spPr>
          <a:xfrm>
            <a:off x="1214414" y="0"/>
            <a:ext cx="6715172" cy="785794"/>
          </a:xfrm>
        </p:spPr>
        <p:txBody>
          <a:bodyPr/>
          <a:lstStyle/>
          <a:p>
            <a:pPr fontAlgn="auto">
              <a:spcAft>
                <a:spcPts val="0"/>
              </a:spcAft>
              <a:defRPr/>
            </a:pPr>
            <a:r>
              <a:rPr lang="en-US" altLang="zh-TW" sz="4000" dirty="0" err="1" smtClean="0"/>
              <a:t>Naaman</a:t>
            </a:r>
            <a:r>
              <a:rPr lang="en-US" altLang="zh-TW" sz="4000" dirty="0" smtClean="0"/>
              <a:t> </a:t>
            </a:r>
            <a:r>
              <a:rPr lang="en-US" altLang="zh-TW" sz="4000" dirty="0" smtClean="0"/>
              <a:t>&amp; </a:t>
            </a:r>
            <a:r>
              <a:rPr lang="en-US" altLang="zh-TW" sz="4000" dirty="0" err="1" smtClean="0"/>
              <a:t>ELisha</a:t>
            </a:r>
            <a:endParaRPr lang="zh-TW" altLang="en-US" sz="4000" dirty="0"/>
          </a:p>
        </p:txBody>
      </p:sp>
      <p:sp>
        <p:nvSpPr>
          <p:cNvPr id="3" name="副標題 2"/>
          <p:cNvSpPr>
            <a:spLocks noGrp="1"/>
          </p:cNvSpPr>
          <p:nvPr>
            <p:ph type="subTitle" idx="1"/>
          </p:nvPr>
        </p:nvSpPr>
        <p:spPr>
          <a:xfrm>
            <a:off x="1357313" y="6143625"/>
            <a:ext cx="6400800" cy="538163"/>
          </a:xfrm>
        </p:spPr>
        <p:txBody>
          <a:bodyPr rtlCol="0">
            <a:normAutofit lnSpcReduction="10000"/>
          </a:bodyPr>
          <a:lstStyle/>
          <a:p>
            <a:pPr fontAlgn="auto">
              <a:spcAft>
                <a:spcPts val="0"/>
              </a:spcAft>
              <a:buFont typeface="Cambria"/>
              <a:buNone/>
              <a:defRPr/>
            </a:pPr>
            <a:r>
              <a:rPr lang="en-US" altLang="zh-TW" dirty="0" smtClean="0"/>
              <a:t> </a:t>
            </a:r>
            <a:r>
              <a:rPr lang="en-US" altLang="zh-TW" sz="3200" dirty="0" smtClean="0"/>
              <a:t>2 Kings 5:13</a:t>
            </a:r>
            <a:endParaRPr lang="zh-TW" altLang="en-US" sz="3200" dirty="0"/>
          </a:p>
        </p:txBody>
      </p:sp>
      <p:pic>
        <p:nvPicPr>
          <p:cNvPr id="28676" name="圖片 3" descr="humility (4).jpg"/>
          <p:cNvPicPr>
            <a:picLocks noChangeAspect="1"/>
          </p:cNvPicPr>
          <p:nvPr/>
        </p:nvPicPr>
        <p:blipFill>
          <a:blip r:embed="rId2" cstate="print"/>
          <a:srcRect/>
          <a:stretch>
            <a:fillRect/>
          </a:stretch>
        </p:blipFill>
        <p:spPr bwMode="auto">
          <a:xfrm>
            <a:off x="1357313" y="714375"/>
            <a:ext cx="6143625" cy="5353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t>Act</a:t>
            </a:r>
            <a:r>
              <a:rPr lang="zh-TW" altLang="en-US" dirty="0" smtClean="0"/>
              <a:t> </a:t>
            </a:r>
            <a:r>
              <a:rPr lang="zh-TW" altLang="zh-TW" dirty="0" smtClean="0"/>
              <a:t>t</a:t>
            </a:r>
            <a:r>
              <a:rPr lang="en-US" altLang="zh-TW" dirty="0" err="1" smtClean="0"/>
              <a:t>wo</a:t>
            </a:r>
            <a:endParaRPr lang="en-US" dirty="0"/>
          </a:p>
        </p:txBody>
      </p:sp>
      <p:sp>
        <p:nvSpPr>
          <p:cNvPr id="3" name="Content Placeholder 2"/>
          <p:cNvSpPr>
            <a:spLocks noGrp="1"/>
          </p:cNvSpPr>
          <p:nvPr>
            <p:ph idx="1"/>
          </p:nvPr>
        </p:nvSpPr>
        <p:spPr>
          <a:xfrm>
            <a:off x="457200" y="1447800"/>
            <a:ext cx="8458200" cy="4267200"/>
          </a:xfrm>
        </p:spPr>
        <p:txBody>
          <a:bodyPr/>
          <a:lstStyle/>
          <a:p>
            <a:pPr>
              <a:buNone/>
            </a:pPr>
            <a:r>
              <a:rPr lang="en-US" altLang="zh-TW"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Naaman</a:t>
            </a:r>
            <a:r>
              <a:rPr lang="zh-TW"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r>
              <a:rPr lang="zh-TW" alt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“I</a:t>
            </a:r>
            <a:r>
              <a:rPr lang="zh-TW" alt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am</a:t>
            </a:r>
            <a:r>
              <a:rPr lang="zh-TW" alt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painful.</a:t>
            </a:r>
            <a:r>
              <a:rPr lang="zh-TW" alt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I</a:t>
            </a:r>
            <a:r>
              <a:rPr lang="zh-TW" alt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h</a:t>
            </a:r>
            <a:r>
              <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ave</a:t>
            </a:r>
            <a:r>
              <a:rPr lang="zh-TW" alt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leprosy.</a:t>
            </a:r>
            <a:r>
              <a:rPr lang="zh-TW" alt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Please</a:t>
            </a:r>
            <a:r>
              <a:rPr lang="zh-TW" alt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help</a:t>
            </a:r>
            <a:r>
              <a:rPr lang="zh-TW" altLang="en-US"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r>
              <a:rPr lang="en-US" altLang="zh-TW"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me.”</a:t>
            </a:r>
          </a:p>
          <a:p>
            <a:pPr>
              <a:buNone/>
            </a:pP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Servant</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girl,</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“Elisha</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Naaman</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has</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leprosy.</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Can</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you</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help</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him?”</a:t>
            </a:r>
          </a:p>
          <a:p>
            <a:pPr>
              <a:buNone/>
            </a:pPr>
            <a:r>
              <a:rPr lang="en-US" altLang="zh-TW"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Elisha,</a:t>
            </a:r>
            <a:r>
              <a:rPr lang="zh-TW" alt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altLang="zh-TW"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“Tell</a:t>
            </a:r>
            <a:r>
              <a:rPr lang="zh-TW" alt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altLang="zh-TW" b="1" dirty="0" err="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Naaman</a:t>
            </a:r>
            <a:r>
              <a:rPr lang="zh-TW" alt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altLang="zh-TW"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to</a:t>
            </a:r>
            <a:r>
              <a:rPr lang="zh-TW" alt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altLang="zh-TW"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dip</a:t>
            </a:r>
            <a:r>
              <a:rPr lang="zh-TW" alt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altLang="zh-TW"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himself</a:t>
            </a:r>
            <a:r>
              <a:rPr lang="zh-TW" alt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altLang="zh-TW"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seven</a:t>
            </a:r>
            <a:r>
              <a:rPr lang="zh-TW" alt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altLang="zh-TW"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times</a:t>
            </a:r>
            <a:r>
              <a:rPr lang="zh-TW" alt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altLang="zh-TW"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in</a:t>
            </a:r>
            <a:r>
              <a:rPr lang="zh-TW" alt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altLang="zh-TW"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the</a:t>
            </a:r>
            <a:r>
              <a:rPr lang="zh-TW" alt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altLang="zh-TW"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Jordan</a:t>
            </a:r>
            <a:r>
              <a:rPr lang="zh-TW" alt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altLang="zh-TW"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River.”</a:t>
            </a:r>
          </a:p>
          <a:p>
            <a:pPr>
              <a:buNone/>
            </a:pP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Servant</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girl,</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r>
              <a:rPr lang="en-US" altLang="zh-TW"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Naaman</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Elisha</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told</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you</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to</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dip</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yourself</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zh-TW"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even</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times</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in</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the</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Jordan</a:t>
            </a:r>
            <a:r>
              <a:rPr lang="zh-TW" altLang="en-US"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altLang="zh-TW"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River.”</a:t>
            </a:r>
            <a:endParaRPr 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ctrTitle"/>
          </p:nvPr>
        </p:nvSpPr>
        <p:spPr>
          <a:xfrm>
            <a:off x="1071538" y="214290"/>
            <a:ext cx="7386662" cy="571504"/>
          </a:xfrm>
        </p:spPr>
        <p:txBody>
          <a:bodyPr/>
          <a:lstStyle/>
          <a:p>
            <a:pPr fontAlgn="auto">
              <a:spcAft>
                <a:spcPts val="0"/>
              </a:spcAft>
              <a:defRPr/>
            </a:pPr>
            <a:r>
              <a:rPr lang="en-US" altLang="zh-TW" sz="3600" smtClean="0"/>
              <a:t>Jesus washed Disciples’ </a:t>
            </a:r>
            <a:r>
              <a:rPr lang="en-US" altLang="zh-TW" sz="3600" err="1" smtClean="0"/>
              <a:t>Feets</a:t>
            </a:r>
            <a:endParaRPr lang="zh-TW" altLang="en-US" sz="3600"/>
          </a:p>
        </p:txBody>
      </p:sp>
      <p:pic>
        <p:nvPicPr>
          <p:cNvPr id="29700" name="圖片 3" descr="humility (6).jpg"/>
          <p:cNvPicPr>
            <a:picLocks noChangeAspect="1"/>
          </p:cNvPicPr>
          <p:nvPr/>
        </p:nvPicPr>
        <p:blipFill>
          <a:blip r:embed="rId2" cstate="print"/>
          <a:srcRect/>
          <a:stretch>
            <a:fillRect/>
          </a:stretch>
        </p:blipFill>
        <p:spPr bwMode="auto">
          <a:xfrm>
            <a:off x="1214438" y="741363"/>
            <a:ext cx="6286500" cy="5000625"/>
          </a:xfrm>
          <a:prstGeom prst="rect">
            <a:avLst/>
          </a:prstGeom>
          <a:noFill/>
          <a:ln w="9525">
            <a:noFill/>
            <a:miter lim="800000"/>
            <a:headEnd/>
            <a:tailEnd/>
          </a:ln>
        </p:spPr>
      </p:pic>
      <p:sp>
        <p:nvSpPr>
          <p:cNvPr id="5" name="副標題 4"/>
          <p:cNvSpPr>
            <a:spLocks noGrp="1"/>
          </p:cNvSpPr>
          <p:nvPr>
            <p:ph type="subTitle" idx="1"/>
          </p:nvPr>
        </p:nvSpPr>
        <p:spPr>
          <a:xfrm>
            <a:off x="1357290" y="5929330"/>
            <a:ext cx="6415110" cy="500066"/>
          </a:xfrm>
        </p:spPr>
        <p:txBody>
          <a:bodyPr/>
          <a:lstStyle/>
          <a:p>
            <a:r>
              <a:rPr lang="en-US" altLang="zh-TW" sz="2800" dirty="0" smtClean="0"/>
              <a:t>John 13:1-17</a:t>
            </a:r>
            <a:endParaRPr lang="zh-TW" altLang="en-US" sz="28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dpi="0" rotWithShape="1">
          <a:blip r:embed="rId2" cstate="print">
            <a:lum/>
          </a:blip>
          <a:srcRect/>
          <a:stretch>
            <a:fillRect l="-12000" r="-12000"/>
          </a:stretch>
        </a:blipFill>
        <a:effectLst/>
      </p:bgPr>
    </p:bg>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066800" y="1371600"/>
            <a:ext cx="6624637" cy="4495800"/>
          </a:xfrm>
        </p:spPr>
        <p:txBody>
          <a:bodyPr rtlCol="0">
            <a:normAutofit lnSpcReduction="10000"/>
          </a:bodyPr>
          <a:lstStyle/>
          <a:p>
            <a:pPr fontAlgn="auto">
              <a:spcAft>
                <a:spcPts val="0"/>
              </a:spcAft>
              <a:buFont typeface="Cambria"/>
              <a:buNone/>
              <a:defRPr/>
            </a:pPr>
            <a:endParaRPr lang="en-US" altLang="zh-TW" dirty="0" smtClean="0">
              <a:solidFill>
                <a:schemeClr val="tx1"/>
              </a:solidFill>
            </a:endParaRPr>
          </a:p>
          <a:p>
            <a:pPr fontAlgn="auto">
              <a:spcAft>
                <a:spcPts val="0"/>
              </a:spcAft>
              <a:buFont typeface="Cambria"/>
              <a:buNone/>
              <a:defRPr/>
            </a:pPr>
            <a:r>
              <a:rPr lang="en-US" altLang="zh-TW" sz="3600" dirty="0" smtClean="0">
                <a:solidFill>
                  <a:schemeClr val="tx1"/>
                </a:solidFill>
              </a:rPr>
              <a:t>When we look at the</a:t>
            </a:r>
            <a:r>
              <a:rPr lang="en-US" altLang="zh-TW" sz="3600" dirty="0" smtClean="0">
                <a:solidFill>
                  <a:schemeClr val="tx1"/>
                </a:solidFill>
              </a:rPr>
              <a:t> great works </a:t>
            </a:r>
            <a:r>
              <a:rPr lang="en-US" altLang="zh-TW" sz="3600" dirty="0" smtClean="0">
                <a:solidFill>
                  <a:schemeClr val="tx1"/>
                </a:solidFill>
              </a:rPr>
              <a:t>of our Lord, we are humbled in His sight. We</a:t>
            </a:r>
            <a:r>
              <a:rPr lang="en-US" altLang="zh-TW" sz="3600" dirty="0" smtClean="0">
                <a:solidFill>
                  <a:schemeClr val="tx1"/>
                </a:solidFill>
              </a:rPr>
              <a:t> feel small when </a:t>
            </a:r>
            <a:r>
              <a:rPr lang="en-US" altLang="zh-TW" sz="3600" dirty="0" smtClean="0">
                <a:solidFill>
                  <a:schemeClr val="tx1"/>
                </a:solidFill>
              </a:rPr>
              <a:t>compared to the</a:t>
            </a:r>
            <a:r>
              <a:rPr lang="en-US" altLang="zh-TW" sz="3600" dirty="0" smtClean="0">
                <a:solidFill>
                  <a:schemeClr val="tx1"/>
                </a:solidFill>
              </a:rPr>
              <a:t> </a:t>
            </a:r>
            <a:r>
              <a:rPr lang="en-US" altLang="zh-TW" sz="3600" dirty="0" smtClean="0">
                <a:solidFill>
                  <a:schemeClr val="tx1"/>
                </a:solidFill>
              </a:rPr>
              <a:t>great</a:t>
            </a:r>
            <a:r>
              <a:rPr lang="en-US" altLang="zh-TW" sz="3600" dirty="0" smtClean="0">
                <a:solidFill>
                  <a:schemeClr val="tx1"/>
                </a:solidFill>
              </a:rPr>
              <a:t> </a:t>
            </a:r>
            <a:r>
              <a:rPr lang="en-US" altLang="zh-TW" sz="3600" dirty="0" smtClean="0">
                <a:solidFill>
                  <a:schemeClr val="tx1"/>
                </a:solidFill>
              </a:rPr>
              <a:t>works of God. </a:t>
            </a:r>
          </a:p>
          <a:p>
            <a:pPr fontAlgn="auto">
              <a:spcAft>
                <a:spcPts val="0"/>
              </a:spcAft>
              <a:buFont typeface="Cambria"/>
              <a:buNone/>
              <a:defRPr/>
            </a:pPr>
            <a:endParaRPr lang="en-US" altLang="zh-TW" sz="2800" dirty="0" smtClean="0">
              <a:solidFill>
                <a:schemeClr val="tx1"/>
              </a:solidFill>
            </a:endParaRPr>
          </a:p>
          <a:p>
            <a:pPr fontAlgn="auto">
              <a:spcAft>
                <a:spcPts val="0"/>
              </a:spcAft>
              <a:buFont typeface="Cambria"/>
              <a:buNone/>
              <a:defRPr/>
            </a:pPr>
            <a:r>
              <a:rPr lang="en-US" altLang="zh-TW" sz="2800" dirty="0" smtClean="0">
                <a:solidFill>
                  <a:schemeClr val="tx1"/>
                </a:solidFill>
              </a:rPr>
              <a:t/>
            </a:r>
            <a:br>
              <a:rPr lang="en-US" altLang="zh-TW" sz="2800" dirty="0" smtClean="0">
                <a:solidFill>
                  <a:schemeClr val="tx1"/>
                </a:solidFill>
              </a:rPr>
            </a:br>
            <a:endParaRPr lang="zh-TW" altLang="en-US" sz="2800"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143000" y="1000125"/>
            <a:ext cx="6486525" cy="4752975"/>
          </a:xfrm>
        </p:spPr>
        <p:txBody>
          <a:bodyPr rtlCol="0">
            <a:normAutofit/>
          </a:bodyPr>
          <a:lstStyle/>
          <a:p>
            <a:pPr fontAlgn="auto">
              <a:spcAft>
                <a:spcPts val="0"/>
              </a:spcAft>
              <a:buFont typeface="Cambria"/>
              <a:buNone/>
              <a:defRPr/>
            </a:pPr>
            <a:r>
              <a:rPr lang="en-US" altLang="zh-TW" sz="3200" dirty="0" smtClean="0"/>
              <a:t>(2) I always think that I am more important than others</a:t>
            </a:r>
          </a:p>
          <a:p>
            <a:pPr fontAlgn="auto">
              <a:spcAft>
                <a:spcPts val="0"/>
              </a:spcAft>
              <a:buFont typeface="Cambria"/>
              <a:buNone/>
              <a:defRPr/>
            </a:pPr>
            <a:endParaRPr lang="en-US" altLang="zh-TW" sz="3200" dirty="0" smtClean="0"/>
          </a:p>
          <a:p>
            <a:pPr fontAlgn="auto">
              <a:spcAft>
                <a:spcPts val="0"/>
              </a:spcAft>
              <a:buFont typeface="Cambria"/>
              <a:buNone/>
              <a:defRPr/>
            </a:pPr>
            <a:endParaRPr lang="en-US" altLang="zh-TW" sz="3200" dirty="0" smtClean="0"/>
          </a:p>
          <a:p>
            <a:pPr marL="457200" indent="-457200" fontAlgn="auto">
              <a:spcAft>
                <a:spcPts val="0"/>
              </a:spcAft>
              <a:buFont typeface="Cambria"/>
              <a:buAutoNum type="alphaLcPeriod"/>
              <a:defRPr/>
            </a:pPr>
            <a:r>
              <a:rPr lang="en-US" altLang="zh-TW" sz="3200" dirty="0" smtClean="0"/>
              <a:t>Always   (1)</a:t>
            </a:r>
          </a:p>
          <a:p>
            <a:pPr marL="457200" indent="-457200" fontAlgn="auto">
              <a:spcAft>
                <a:spcPts val="0"/>
              </a:spcAft>
              <a:buFont typeface="Cambria"/>
              <a:buAutoNum type="alphaLcPeriod"/>
              <a:defRPr/>
            </a:pPr>
            <a:r>
              <a:rPr lang="en-US" altLang="zh-TW" sz="3200" dirty="0" smtClean="0"/>
              <a:t>Sometimes (2)</a:t>
            </a:r>
          </a:p>
          <a:p>
            <a:pPr marL="457200" indent="-457200" fontAlgn="auto">
              <a:spcAft>
                <a:spcPts val="0"/>
              </a:spcAft>
              <a:buFont typeface="Cambria"/>
              <a:buAutoNum type="alphaLcPeriod"/>
              <a:defRPr/>
            </a:pPr>
            <a:r>
              <a:rPr lang="en-US" altLang="zh-TW" sz="3200" dirty="0" smtClean="0"/>
              <a:t>Never (3)</a:t>
            </a:r>
            <a:endParaRPr lang="zh-TW" altLang="en-US" sz="3200" dirty="0"/>
          </a:p>
        </p:txBody>
      </p:sp>
      <p:pic>
        <p:nvPicPr>
          <p:cNvPr id="6147" name="Picture 2" descr="C:\Program Files\Microsoft Office\MEDIA\CAGCAT10\j0300840.wmf"/>
          <p:cNvPicPr>
            <a:picLocks noChangeAspect="1" noChangeArrowheads="1"/>
          </p:cNvPicPr>
          <p:nvPr/>
        </p:nvPicPr>
        <p:blipFill>
          <a:blip r:embed="rId2" cstate="print"/>
          <a:srcRect/>
          <a:stretch>
            <a:fillRect/>
          </a:stretch>
        </p:blipFill>
        <p:spPr bwMode="auto">
          <a:xfrm>
            <a:off x="6553200" y="4357688"/>
            <a:ext cx="2327275" cy="1958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dpi="0" rotWithShape="1">
          <a:blip r:embed="rId2" cstate="print">
            <a:lum/>
          </a:blip>
          <a:srcRect/>
          <a:stretch>
            <a:fillRect l="-12000" r="-12000"/>
          </a:stretch>
        </a:blipFill>
        <a:effectLst/>
      </p:bgPr>
    </p:bg>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071563" y="1143000"/>
            <a:ext cx="6700837" cy="4610100"/>
          </a:xfrm>
        </p:spPr>
        <p:txBody>
          <a:bodyPr rtlCol="0">
            <a:normAutofit fontScale="47500" lnSpcReduction="20000"/>
          </a:bodyPr>
          <a:lstStyle/>
          <a:p>
            <a:pPr fontAlgn="auto">
              <a:spcAft>
                <a:spcPts val="0"/>
              </a:spcAft>
              <a:buFont typeface="Cambria"/>
              <a:buNone/>
              <a:defRPr/>
            </a:pPr>
            <a:endParaRPr lang="en-US" altLang="zh-TW" sz="5760" dirty="0" smtClean="0">
              <a:solidFill>
                <a:schemeClr val="tx1"/>
              </a:solidFill>
            </a:endParaRPr>
          </a:p>
          <a:p>
            <a:r>
              <a:rPr lang="en-US" altLang="zh-TW" sz="5760" dirty="0" smtClean="0"/>
              <a:t>Psalm 8: 3-4," When I consider your heavens, the work of your fingers, the moon and the stars, which you have ordained, what is man that you are mindful of him, and the son of Man that you visit him? "</a:t>
            </a:r>
            <a:r>
              <a:rPr lang="en-US" altLang="zh-TW" sz="5760" dirty="0" smtClean="0"/>
              <a:t> </a:t>
            </a:r>
          </a:p>
          <a:p>
            <a:endParaRPr lang="en-US" sz="5760" dirty="0" smtClean="0"/>
          </a:p>
          <a:p>
            <a:r>
              <a:rPr lang="zh-TW" altLang="en-US" sz="5760" dirty="0" smtClean="0"/>
              <a:t>詩篇</a:t>
            </a:r>
            <a:r>
              <a:rPr lang="en-US" altLang="zh-TW" sz="5760" dirty="0" smtClean="0"/>
              <a:t> 8</a:t>
            </a:r>
            <a:r>
              <a:rPr lang="zh-TW" altLang="en-US" sz="5760" dirty="0" smtClean="0"/>
              <a:t>：</a:t>
            </a:r>
            <a:r>
              <a:rPr lang="en-US" altLang="zh-TW" sz="5760" dirty="0" smtClean="0"/>
              <a:t>3</a:t>
            </a:r>
            <a:r>
              <a:rPr lang="zh-TW" altLang="en-US" sz="5760" dirty="0" smtClean="0"/>
              <a:t>-</a:t>
            </a:r>
            <a:r>
              <a:rPr lang="en-US" altLang="zh-TW" sz="5760" dirty="0" smtClean="0"/>
              <a:t>4</a:t>
            </a:r>
            <a:r>
              <a:rPr lang="zh-TW" altLang="en-US" sz="5760" dirty="0" smtClean="0"/>
              <a:t>：我觀看你指頭所造的天，並你所陳設的月亮星宿，便說：人算甚麼，你竟顧念他？世人算甚麼，你竟眷顧他？</a:t>
            </a:r>
            <a:endParaRPr lang="en-US" sz="5760" dirty="0" smtClean="0"/>
          </a:p>
          <a:p>
            <a:pPr fontAlgn="auto">
              <a:spcAft>
                <a:spcPts val="0"/>
              </a:spcAft>
              <a:buFont typeface="Cambria"/>
              <a:buNone/>
              <a:defRPr/>
            </a:pPr>
            <a:endParaRPr lang="en-US" altLang="zh-TW" sz="2800" dirty="0" smtClean="0">
              <a:solidFill>
                <a:schemeClr val="tx1"/>
              </a:solidFill>
            </a:endParaRPr>
          </a:p>
          <a:p>
            <a:pPr fontAlgn="auto">
              <a:spcAft>
                <a:spcPts val="0"/>
              </a:spcAft>
              <a:buFont typeface="Cambria"/>
              <a:buNone/>
              <a:defRPr/>
            </a:pPr>
            <a:r>
              <a:rPr lang="en-US" altLang="zh-TW" sz="2800" dirty="0" smtClean="0">
                <a:solidFill>
                  <a:schemeClr val="tx1"/>
                </a:solidFill>
              </a:rPr>
              <a:t/>
            </a:r>
            <a:br>
              <a:rPr lang="en-US" altLang="zh-TW" sz="2800" dirty="0" smtClean="0">
                <a:solidFill>
                  <a:schemeClr val="tx1"/>
                </a:solidFill>
              </a:rPr>
            </a:br>
            <a:endParaRPr lang="zh-TW" altLang="en-US" sz="2800" dirty="0">
              <a:solidFill>
                <a:schemeClr val="tx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副標題 2"/>
          <p:cNvSpPr>
            <a:spLocks noGrp="1"/>
          </p:cNvSpPr>
          <p:nvPr>
            <p:ph type="subTitle" idx="1"/>
          </p:nvPr>
        </p:nvSpPr>
        <p:spPr>
          <a:xfrm>
            <a:off x="1066800" y="1981200"/>
            <a:ext cx="7162800" cy="2209800"/>
          </a:xfrm>
        </p:spPr>
        <p:txBody>
          <a:bodyPr/>
          <a:lstStyle/>
          <a:p>
            <a:r>
              <a:rPr lang="en-US" altLang="zh-TW" sz="3600" dirty="0" smtClean="0"/>
              <a:t>When we think of ourselves as unworthy, at all times thinking good of others, this is the Greatest Wisdom. </a:t>
            </a:r>
            <a:r>
              <a:rPr lang="en-US" altLang="zh-TW" sz="3600" dirty="0" smtClean="0"/>
              <a:t> </a:t>
            </a:r>
            <a:endParaRPr lang="zh-TW" altLang="en-US" sz="3600" dirty="0" smtClean="0"/>
          </a:p>
        </p:txBody>
      </p:sp>
      <p:pic>
        <p:nvPicPr>
          <p:cNvPr id="31747" name="Picture 2" descr="C:\Program Files\Microsoft Office\MEDIA\CAGCAT10\j0298897.wmf"/>
          <p:cNvPicPr>
            <a:picLocks noChangeAspect="1" noChangeArrowheads="1"/>
          </p:cNvPicPr>
          <p:nvPr/>
        </p:nvPicPr>
        <p:blipFill>
          <a:blip r:embed="rId2" cstate="print"/>
          <a:srcRect/>
          <a:stretch>
            <a:fillRect/>
          </a:stretch>
        </p:blipFill>
        <p:spPr bwMode="auto">
          <a:xfrm flipV="1">
            <a:off x="0" y="0"/>
            <a:ext cx="1928813" cy="1250950"/>
          </a:xfrm>
          <a:prstGeom prst="rect">
            <a:avLst/>
          </a:prstGeom>
          <a:noFill/>
          <a:ln w="9525">
            <a:noFill/>
            <a:miter lim="800000"/>
            <a:headEnd/>
            <a:tailEnd/>
          </a:ln>
        </p:spPr>
      </p:pic>
      <p:pic>
        <p:nvPicPr>
          <p:cNvPr id="31748" name="Picture 2" descr="C:\Program Files\Microsoft Office\MEDIA\CAGCAT10\j0298897.wmf"/>
          <p:cNvPicPr>
            <a:picLocks noChangeAspect="1" noChangeArrowheads="1"/>
          </p:cNvPicPr>
          <p:nvPr/>
        </p:nvPicPr>
        <p:blipFill>
          <a:blip r:embed="rId2" cstate="print"/>
          <a:srcRect/>
          <a:stretch>
            <a:fillRect/>
          </a:stretch>
        </p:blipFill>
        <p:spPr bwMode="auto">
          <a:xfrm>
            <a:off x="7072313" y="4997450"/>
            <a:ext cx="2071687" cy="157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副標題 2"/>
          <p:cNvSpPr>
            <a:spLocks noGrp="1"/>
          </p:cNvSpPr>
          <p:nvPr>
            <p:ph type="subTitle" idx="1"/>
          </p:nvPr>
        </p:nvSpPr>
        <p:spPr>
          <a:xfrm>
            <a:off x="1143000" y="1524000"/>
            <a:ext cx="6858000" cy="4648200"/>
          </a:xfrm>
        </p:spPr>
        <p:txBody>
          <a:bodyPr/>
          <a:lstStyle/>
          <a:p>
            <a:r>
              <a:rPr lang="en-US" altLang="zh-TW" sz="3200" dirty="0" smtClean="0"/>
              <a:t>The </a:t>
            </a:r>
            <a:r>
              <a:rPr lang="en-US" altLang="zh-TW" sz="3200" dirty="0" smtClean="0"/>
              <a:t>great Apostle Paul said in I Timothy 1:15, “This is a faithful saying and worthy of all acceptance, that Jesus Christ came into the world to save sinners, of whom I am chief.”</a:t>
            </a:r>
            <a:r>
              <a:rPr lang="en-US" altLang="zh-TW" sz="3200" dirty="0" smtClean="0"/>
              <a:t> </a:t>
            </a:r>
          </a:p>
          <a:p>
            <a:r>
              <a:rPr lang="zh-TW" altLang="en-US" sz="3200" dirty="0" smtClean="0"/>
              <a:t>提摩太前書</a:t>
            </a:r>
            <a:r>
              <a:rPr lang="en-US" altLang="zh-TW" sz="3200" dirty="0" smtClean="0"/>
              <a:t>1</a:t>
            </a:r>
            <a:r>
              <a:rPr lang="zh-TW" altLang="en-US" sz="3200" dirty="0" smtClean="0"/>
              <a:t>：</a:t>
            </a:r>
            <a:r>
              <a:rPr lang="en-US" altLang="zh-TW" sz="3200" dirty="0" smtClean="0"/>
              <a:t>15 </a:t>
            </a:r>
            <a:r>
              <a:rPr lang="zh-TW" altLang="en-US" sz="3200" dirty="0" smtClean="0"/>
              <a:t>“基督耶穌降世，為要成就罪人。”這話是可信的，是十分可佩服的。</a:t>
            </a:r>
            <a:endParaRPr lang="en-US" altLang="zh-TW" sz="3200" dirty="0" smtClean="0"/>
          </a:p>
        </p:txBody>
      </p:sp>
      <p:pic>
        <p:nvPicPr>
          <p:cNvPr id="31747" name="Picture 2" descr="C:\Program Files\Microsoft Office\MEDIA\CAGCAT10\j0298897.wmf"/>
          <p:cNvPicPr>
            <a:picLocks noChangeAspect="1" noChangeArrowheads="1"/>
          </p:cNvPicPr>
          <p:nvPr/>
        </p:nvPicPr>
        <p:blipFill>
          <a:blip r:embed="rId2" cstate="print"/>
          <a:srcRect/>
          <a:stretch>
            <a:fillRect/>
          </a:stretch>
        </p:blipFill>
        <p:spPr bwMode="auto">
          <a:xfrm flipV="1">
            <a:off x="0" y="0"/>
            <a:ext cx="1928813" cy="1250950"/>
          </a:xfrm>
          <a:prstGeom prst="rect">
            <a:avLst/>
          </a:prstGeom>
          <a:noFill/>
          <a:ln w="9525">
            <a:noFill/>
            <a:miter lim="800000"/>
            <a:headEnd/>
            <a:tailEnd/>
          </a:ln>
        </p:spPr>
      </p:pic>
      <p:pic>
        <p:nvPicPr>
          <p:cNvPr id="31748" name="Picture 2" descr="C:\Program Files\Microsoft Office\MEDIA\CAGCAT10\j0298897.wmf"/>
          <p:cNvPicPr>
            <a:picLocks noChangeAspect="1" noChangeArrowheads="1"/>
          </p:cNvPicPr>
          <p:nvPr/>
        </p:nvPicPr>
        <p:blipFill>
          <a:blip r:embed="rId2" cstate="print"/>
          <a:srcRect/>
          <a:stretch>
            <a:fillRect/>
          </a:stretch>
        </p:blipFill>
        <p:spPr bwMode="auto">
          <a:xfrm>
            <a:off x="7072313" y="4997450"/>
            <a:ext cx="2071687" cy="157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副標題 2"/>
          <p:cNvSpPr>
            <a:spLocks noGrp="1"/>
          </p:cNvSpPr>
          <p:nvPr>
            <p:ph type="subTitle" idx="1"/>
          </p:nvPr>
        </p:nvSpPr>
        <p:spPr>
          <a:xfrm>
            <a:off x="1066800" y="1295400"/>
            <a:ext cx="6700837" cy="4824412"/>
          </a:xfrm>
        </p:spPr>
        <p:txBody>
          <a:bodyPr/>
          <a:lstStyle/>
          <a:p>
            <a:endParaRPr lang="en-US" altLang="zh-TW" sz="3600" dirty="0" smtClean="0"/>
          </a:p>
          <a:p>
            <a:r>
              <a:rPr lang="en-US" altLang="zh-TW" sz="3600" dirty="0" smtClean="0"/>
              <a:t>No one is worthy of the enormous sacrifice that Jesus Christ made for us in our </a:t>
            </a:r>
            <a:r>
              <a:rPr lang="en-US" altLang="zh-TW" sz="3600" dirty="0" smtClean="0"/>
              <a:t>behalf</a:t>
            </a:r>
            <a:r>
              <a:rPr lang="zh-TW" altLang="en-US" sz="3600" dirty="0" smtClean="0"/>
              <a:t>.</a:t>
            </a:r>
            <a:endParaRPr lang="zh-TW" altLang="en-US" dirty="0" smtClean="0"/>
          </a:p>
        </p:txBody>
      </p:sp>
      <p:pic>
        <p:nvPicPr>
          <p:cNvPr id="32771" name="Picture 2" descr="C:\Program Files\Microsoft Office\MEDIA\CAGCAT10\j0298897.wmf"/>
          <p:cNvPicPr>
            <a:picLocks noChangeAspect="1" noChangeArrowheads="1"/>
          </p:cNvPicPr>
          <p:nvPr/>
        </p:nvPicPr>
        <p:blipFill>
          <a:blip r:embed="rId2" cstate="print"/>
          <a:srcRect/>
          <a:stretch>
            <a:fillRect/>
          </a:stretch>
        </p:blipFill>
        <p:spPr bwMode="auto">
          <a:xfrm flipV="1">
            <a:off x="0" y="0"/>
            <a:ext cx="1928813" cy="1250950"/>
          </a:xfrm>
          <a:prstGeom prst="rect">
            <a:avLst/>
          </a:prstGeom>
          <a:noFill/>
          <a:ln w="9525">
            <a:noFill/>
            <a:miter lim="800000"/>
            <a:headEnd/>
            <a:tailEnd/>
          </a:ln>
        </p:spPr>
      </p:pic>
      <p:pic>
        <p:nvPicPr>
          <p:cNvPr id="32772" name="Picture 2" descr="C:\Program Files\Microsoft Office\MEDIA\CAGCAT10\j0298897.wmf"/>
          <p:cNvPicPr>
            <a:picLocks noChangeAspect="1" noChangeArrowheads="1"/>
          </p:cNvPicPr>
          <p:nvPr/>
        </p:nvPicPr>
        <p:blipFill>
          <a:blip r:embed="rId2" cstate="print"/>
          <a:srcRect/>
          <a:stretch>
            <a:fillRect/>
          </a:stretch>
        </p:blipFill>
        <p:spPr bwMode="auto">
          <a:xfrm>
            <a:off x="6072188" y="4238625"/>
            <a:ext cx="3071812" cy="2333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副標題 2"/>
          <p:cNvSpPr>
            <a:spLocks noGrp="1"/>
          </p:cNvSpPr>
          <p:nvPr>
            <p:ph type="subTitle" idx="1"/>
          </p:nvPr>
        </p:nvSpPr>
        <p:spPr>
          <a:xfrm>
            <a:off x="1285875" y="1000125"/>
            <a:ext cx="6486525" cy="4610100"/>
          </a:xfrm>
        </p:spPr>
        <p:txBody>
          <a:bodyPr/>
          <a:lstStyle/>
          <a:p>
            <a:endParaRPr lang="en-US" altLang="zh-TW" sz="3600" smtClean="0"/>
          </a:p>
          <a:p>
            <a:r>
              <a:rPr lang="en-US" altLang="zh-TW" sz="3600" smtClean="0"/>
              <a:t>Our pride is challenged when we humbly accept the love of God.  When we truly see God’s magnificence we are humbled in His sight.  </a:t>
            </a:r>
            <a:endParaRPr lang="zh-TW" altLang="en-US" sz="3600" smtClean="0"/>
          </a:p>
        </p:txBody>
      </p:sp>
      <p:pic>
        <p:nvPicPr>
          <p:cNvPr id="33795" name="Picture 2" descr="C:\Program Files\Microsoft Office\MEDIA\CAGCAT10\j0298897.wmf"/>
          <p:cNvPicPr>
            <a:picLocks noChangeAspect="1" noChangeArrowheads="1"/>
          </p:cNvPicPr>
          <p:nvPr/>
        </p:nvPicPr>
        <p:blipFill>
          <a:blip r:embed="rId2" cstate="print"/>
          <a:srcRect/>
          <a:stretch>
            <a:fillRect/>
          </a:stretch>
        </p:blipFill>
        <p:spPr bwMode="auto">
          <a:xfrm flipV="1">
            <a:off x="214313" y="28575"/>
            <a:ext cx="2214562" cy="1436688"/>
          </a:xfrm>
          <a:prstGeom prst="rect">
            <a:avLst/>
          </a:prstGeom>
          <a:noFill/>
          <a:ln w="9525">
            <a:noFill/>
            <a:miter lim="800000"/>
            <a:headEnd/>
            <a:tailEnd/>
          </a:ln>
        </p:spPr>
      </p:pic>
      <p:pic>
        <p:nvPicPr>
          <p:cNvPr id="33796" name="Picture 2" descr="C:\Program Files\Microsoft Office\MEDIA\CAGCAT10\j0298897.wmf"/>
          <p:cNvPicPr>
            <a:picLocks noChangeAspect="1" noChangeArrowheads="1"/>
          </p:cNvPicPr>
          <p:nvPr/>
        </p:nvPicPr>
        <p:blipFill>
          <a:blip r:embed="rId2" cstate="print"/>
          <a:srcRect/>
          <a:stretch>
            <a:fillRect/>
          </a:stretch>
        </p:blipFill>
        <p:spPr bwMode="auto">
          <a:xfrm>
            <a:off x="6072188" y="4238625"/>
            <a:ext cx="3071812" cy="2333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blipFill dpi="0" rotWithShape="1">
          <a:blip r:embed="rId2" cstate="print">
            <a:lum/>
          </a:blip>
          <a:srcRect/>
          <a:stretch>
            <a:fillRect l="-34000" r="-34000"/>
          </a:stretch>
        </a:blipFill>
        <a:effectLst/>
      </p:bgPr>
    </p:bg>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3143250" y="4071938"/>
            <a:ext cx="5357813" cy="2214562"/>
          </a:xfrm>
        </p:spPr>
        <p:txBody>
          <a:bodyPr rtlCol="0">
            <a:normAutofit lnSpcReduction="10000"/>
          </a:bodyPr>
          <a:lstStyle/>
          <a:p>
            <a:pPr fontAlgn="auto">
              <a:spcAft>
                <a:spcPts val="0"/>
              </a:spcAft>
              <a:buFont typeface="Cambria"/>
              <a:buNone/>
              <a:defRPr/>
            </a:pPr>
            <a:r>
              <a:rPr lang="en-US" altLang="zh-TW" sz="3600" dirty="0" smtClean="0">
                <a:solidFill>
                  <a:srgbClr val="002060"/>
                </a:solidFill>
              </a:rPr>
              <a:t>Jesus Christ, our supreme </a:t>
            </a:r>
            <a:r>
              <a:rPr lang="en-US" altLang="zh-TW" sz="3600" dirty="0" smtClean="0">
                <a:solidFill>
                  <a:srgbClr val="002060"/>
                </a:solidFill>
              </a:rPr>
              <a:t>example</a:t>
            </a:r>
            <a:r>
              <a:rPr lang="zh-TW" altLang="zh-TW" sz="3600" dirty="0" smtClean="0">
                <a:solidFill>
                  <a:srgbClr val="002060"/>
                </a:solidFill>
              </a:rPr>
              <a:t>,</a:t>
            </a:r>
            <a:r>
              <a:rPr lang="zh-TW" altLang="en-US" sz="3600" dirty="0" smtClean="0">
                <a:solidFill>
                  <a:srgbClr val="002060"/>
                </a:solidFill>
              </a:rPr>
              <a:t> </a:t>
            </a:r>
            <a:r>
              <a:rPr lang="en-US" altLang="zh-TW" sz="3600" dirty="0" smtClean="0">
                <a:solidFill>
                  <a:srgbClr val="002060"/>
                </a:solidFill>
              </a:rPr>
              <a:t>who</a:t>
            </a:r>
            <a:r>
              <a:rPr lang="en-US" altLang="zh-TW" sz="3600" dirty="0" smtClean="0">
                <a:solidFill>
                  <a:srgbClr val="002060"/>
                </a:solidFill>
              </a:rPr>
              <a:t> serv</a:t>
            </a:r>
            <a:r>
              <a:rPr lang="en-US" altLang="zh-TW" sz="3600" dirty="0" smtClean="0">
                <a:solidFill>
                  <a:srgbClr val="002060"/>
                </a:solidFill>
              </a:rPr>
              <a:t>ed</a:t>
            </a:r>
            <a:r>
              <a:rPr lang="en-US" altLang="zh-TW" sz="3600" dirty="0" smtClean="0">
                <a:solidFill>
                  <a:srgbClr val="002060"/>
                </a:solidFill>
              </a:rPr>
              <a:t> </a:t>
            </a:r>
            <a:r>
              <a:rPr lang="en-US" altLang="zh-TW" sz="3600" dirty="0" smtClean="0">
                <a:solidFill>
                  <a:srgbClr val="002060"/>
                </a:solidFill>
              </a:rPr>
              <a:t>others with humility, so</a:t>
            </a:r>
            <a:r>
              <a:rPr lang="en-US" altLang="zh-TW" sz="3600" dirty="0" smtClean="0">
                <a:solidFill>
                  <a:srgbClr val="002060"/>
                </a:solidFill>
              </a:rPr>
              <a:t> </a:t>
            </a:r>
            <a:r>
              <a:rPr lang="en-US" altLang="zh-TW" sz="3600" dirty="0" smtClean="0">
                <a:solidFill>
                  <a:srgbClr val="002060"/>
                </a:solidFill>
              </a:rPr>
              <a:t>we should</a:t>
            </a:r>
            <a:r>
              <a:rPr lang="en-US" altLang="zh-TW" sz="3600" dirty="0" smtClean="0">
                <a:solidFill>
                  <a:srgbClr val="002060"/>
                </a:solidFill>
              </a:rPr>
              <a:t> </a:t>
            </a:r>
            <a:r>
              <a:rPr lang="en-US" altLang="zh-TW" sz="3600" dirty="0" smtClean="0">
                <a:solidFill>
                  <a:srgbClr val="002060"/>
                </a:solidFill>
              </a:rPr>
              <a:t>follow </a:t>
            </a:r>
            <a:r>
              <a:rPr lang="en-US" altLang="zh-TW" sz="3600" dirty="0" smtClean="0">
                <a:solidFill>
                  <a:srgbClr val="002060"/>
                </a:solidFill>
              </a:rPr>
              <a:t>Him.</a:t>
            </a:r>
            <a:endParaRPr lang="zh-TW" altLang="en-US" sz="3600" dirty="0" smtClean="0">
              <a:solidFill>
                <a:srgbClr val="002060"/>
              </a:solidFill>
            </a:endParaRPr>
          </a:p>
          <a:p>
            <a:pPr fontAlgn="auto">
              <a:spcAft>
                <a:spcPts val="0"/>
              </a:spcAft>
              <a:buFont typeface="Cambria"/>
              <a:buNone/>
              <a:defRPr/>
            </a:pPr>
            <a:endParaRPr lang="zh-TW" alt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357313" y="714375"/>
            <a:ext cx="6415087" cy="4895850"/>
          </a:xfrm>
        </p:spPr>
        <p:txBody>
          <a:bodyPr rtlCol="0">
            <a:noAutofit/>
          </a:bodyPr>
          <a:lstStyle/>
          <a:p>
            <a:pPr fontAlgn="auto">
              <a:spcAft>
                <a:spcPts val="0"/>
              </a:spcAft>
              <a:buFont typeface="Cambria"/>
              <a:buNone/>
              <a:defRPr/>
            </a:pPr>
            <a:r>
              <a:rPr lang="en-US" altLang="zh-TW" sz="3200" dirty="0" smtClean="0"/>
              <a:t>(3) I like to boast of my achievements in front of others</a:t>
            </a:r>
          </a:p>
          <a:p>
            <a:pPr fontAlgn="auto">
              <a:spcAft>
                <a:spcPts val="0"/>
              </a:spcAft>
              <a:buFont typeface="Cambria"/>
              <a:buNone/>
              <a:defRPr/>
            </a:pPr>
            <a:endParaRPr lang="en-US" altLang="zh-TW" sz="3200" dirty="0" smtClean="0"/>
          </a:p>
          <a:p>
            <a:pPr marL="457200" indent="-457200" fontAlgn="auto">
              <a:spcAft>
                <a:spcPts val="0"/>
              </a:spcAft>
              <a:buFont typeface="Cambria"/>
              <a:buAutoNum type="alphaLcPeriod"/>
              <a:defRPr/>
            </a:pPr>
            <a:r>
              <a:rPr lang="en-US" altLang="zh-TW" sz="3200" dirty="0" smtClean="0"/>
              <a:t>Always   (1)</a:t>
            </a:r>
          </a:p>
          <a:p>
            <a:pPr marL="457200" indent="-457200" fontAlgn="auto">
              <a:spcAft>
                <a:spcPts val="0"/>
              </a:spcAft>
              <a:buFont typeface="Cambria"/>
              <a:buAutoNum type="alphaLcPeriod"/>
              <a:defRPr/>
            </a:pPr>
            <a:r>
              <a:rPr lang="en-US" altLang="zh-TW" sz="3200" dirty="0" smtClean="0"/>
              <a:t>Sometimes (2)</a:t>
            </a:r>
          </a:p>
          <a:p>
            <a:pPr marL="457200" indent="-457200" fontAlgn="auto">
              <a:spcAft>
                <a:spcPts val="0"/>
              </a:spcAft>
              <a:buFont typeface="Cambria"/>
              <a:buAutoNum type="alphaLcPeriod"/>
              <a:defRPr/>
            </a:pPr>
            <a:r>
              <a:rPr lang="en-US" altLang="zh-TW" sz="3200" dirty="0" smtClean="0"/>
              <a:t>Never (3)</a:t>
            </a:r>
          </a:p>
        </p:txBody>
      </p:sp>
      <p:pic>
        <p:nvPicPr>
          <p:cNvPr id="7171" name="Picture 2" descr="C:\Program Files\Microsoft Office\MEDIA\CAGCAT10\j0233018.wmf"/>
          <p:cNvPicPr>
            <a:picLocks noChangeAspect="1" noChangeArrowheads="1"/>
          </p:cNvPicPr>
          <p:nvPr/>
        </p:nvPicPr>
        <p:blipFill>
          <a:blip r:embed="rId2" cstate="print"/>
          <a:srcRect/>
          <a:stretch>
            <a:fillRect/>
          </a:stretch>
        </p:blipFill>
        <p:spPr bwMode="auto">
          <a:xfrm>
            <a:off x="214313" y="3286125"/>
            <a:ext cx="2690812" cy="3263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357313" y="714375"/>
            <a:ext cx="6415087" cy="4895850"/>
          </a:xfrm>
        </p:spPr>
        <p:txBody>
          <a:bodyPr rtlCol="0">
            <a:normAutofit/>
          </a:bodyPr>
          <a:lstStyle/>
          <a:p>
            <a:pPr fontAlgn="auto">
              <a:spcAft>
                <a:spcPts val="0"/>
              </a:spcAft>
              <a:buFont typeface="Cambria"/>
              <a:buNone/>
              <a:defRPr/>
            </a:pPr>
            <a:r>
              <a:rPr lang="en-US" altLang="zh-TW" sz="3200" dirty="0" smtClean="0"/>
              <a:t>(4)  I attach great importance to   contributions of each person</a:t>
            </a:r>
          </a:p>
          <a:p>
            <a:pPr fontAlgn="auto">
              <a:spcAft>
                <a:spcPts val="0"/>
              </a:spcAft>
              <a:buFont typeface="Cambria"/>
              <a:buNone/>
              <a:defRPr/>
            </a:pPr>
            <a:endParaRPr lang="en-US" altLang="zh-TW" sz="3200" dirty="0" smtClean="0"/>
          </a:p>
          <a:p>
            <a:pPr fontAlgn="auto">
              <a:spcAft>
                <a:spcPts val="0"/>
              </a:spcAft>
              <a:buFont typeface="Cambria"/>
              <a:buNone/>
              <a:defRPr/>
            </a:pPr>
            <a:endParaRPr lang="en-US" altLang="zh-TW" sz="3200" dirty="0" smtClean="0"/>
          </a:p>
          <a:p>
            <a:pPr marL="457200" indent="-457200" fontAlgn="auto">
              <a:spcAft>
                <a:spcPts val="0"/>
              </a:spcAft>
              <a:buFont typeface="Cambria"/>
              <a:buAutoNum type="alphaLcPeriod"/>
              <a:defRPr/>
            </a:pPr>
            <a:r>
              <a:rPr lang="en-US" altLang="zh-TW" sz="3200" dirty="0" smtClean="0"/>
              <a:t>Always (3)</a:t>
            </a:r>
          </a:p>
          <a:p>
            <a:pPr marL="457200" indent="-457200" fontAlgn="auto">
              <a:spcAft>
                <a:spcPts val="0"/>
              </a:spcAft>
              <a:buFont typeface="Cambria"/>
              <a:buAutoNum type="alphaLcPeriod"/>
              <a:defRPr/>
            </a:pPr>
            <a:r>
              <a:rPr lang="en-US" altLang="zh-TW" sz="3200" dirty="0" smtClean="0"/>
              <a:t>Sometimes (2)</a:t>
            </a:r>
          </a:p>
          <a:p>
            <a:pPr marL="457200" indent="-457200" fontAlgn="auto">
              <a:spcAft>
                <a:spcPts val="0"/>
              </a:spcAft>
              <a:buFont typeface="Cambria"/>
              <a:buAutoNum type="alphaLcPeriod"/>
              <a:defRPr/>
            </a:pPr>
            <a:r>
              <a:rPr lang="en-US" altLang="zh-TW" sz="3200" dirty="0" smtClean="0"/>
              <a:t>Never (1)</a:t>
            </a:r>
            <a:endParaRPr lang="zh-TW" altLang="en-US" sz="3200" dirty="0"/>
          </a:p>
        </p:txBody>
      </p:sp>
      <p:pic>
        <p:nvPicPr>
          <p:cNvPr id="8195" name="Picture 2" descr="C:\Program Files\Microsoft Office\MEDIA\CAGCAT10\j0251301.wmf"/>
          <p:cNvPicPr>
            <a:picLocks noChangeAspect="1" noChangeArrowheads="1"/>
          </p:cNvPicPr>
          <p:nvPr/>
        </p:nvPicPr>
        <p:blipFill>
          <a:blip r:embed="rId2" cstate="print"/>
          <a:srcRect/>
          <a:stretch>
            <a:fillRect/>
          </a:stretch>
        </p:blipFill>
        <p:spPr bwMode="auto">
          <a:xfrm>
            <a:off x="6351588" y="4071938"/>
            <a:ext cx="2627312" cy="2214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428750" y="928688"/>
            <a:ext cx="6343650" cy="4681537"/>
          </a:xfrm>
        </p:spPr>
        <p:txBody>
          <a:bodyPr rtlCol="0">
            <a:normAutofit/>
          </a:bodyPr>
          <a:lstStyle/>
          <a:p>
            <a:pPr fontAlgn="auto">
              <a:spcAft>
                <a:spcPts val="0"/>
              </a:spcAft>
              <a:buFont typeface="Cambria"/>
              <a:buNone/>
              <a:defRPr/>
            </a:pPr>
            <a:r>
              <a:rPr lang="en-US" altLang="zh-TW" sz="3200" dirty="0" smtClean="0"/>
              <a:t>(5)I only pay attention to my progress, without criticizing the mistakes of other people</a:t>
            </a:r>
          </a:p>
          <a:p>
            <a:pPr fontAlgn="auto">
              <a:spcAft>
                <a:spcPts val="0"/>
              </a:spcAft>
              <a:buFont typeface="Cambria"/>
              <a:buNone/>
              <a:defRPr/>
            </a:pPr>
            <a:endParaRPr lang="en-US" altLang="zh-TW" sz="3200" dirty="0" smtClean="0"/>
          </a:p>
          <a:p>
            <a:pPr marL="457200" indent="-457200" fontAlgn="auto">
              <a:spcAft>
                <a:spcPts val="0"/>
              </a:spcAft>
              <a:buFont typeface="Cambria"/>
              <a:buAutoNum type="alphaLcPeriod"/>
              <a:defRPr/>
            </a:pPr>
            <a:r>
              <a:rPr lang="en-US" altLang="zh-TW" sz="3200" dirty="0" smtClean="0"/>
              <a:t>Always  (3)</a:t>
            </a:r>
          </a:p>
          <a:p>
            <a:pPr marL="457200" indent="-457200" fontAlgn="auto">
              <a:spcAft>
                <a:spcPts val="0"/>
              </a:spcAft>
              <a:buFont typeface="Cambria"/>
              <a:buAutoNum type="alphaLcPeriod"/>
              <a:defRPr/>
            </a:pPr>
            <a:r>
              <a:rPr lang="en-US" altLang="zh-TW" sz="3200" dirty="0" smtClean="0"/>
              <a:t>Sometimes (2)</a:t>
            </a:r>
          </a:p>
          <a:p>
            <a:pPr marL="457200" indent="-457200" fontAlgn="auto">
              <a:spcAft>
                <a:spcPts val="0"/>
              </a:spcAft>
              <a:buFont typeface="Cambria"/>
              <a:buAutoNum type="alphaLcPeriod"/>
              <a:defRPr/>
            </a:pPr>
            <a:r>
              <a:rPr lang="en-US" altLang="zh-TW" sz="3200" dirty="0" smtClean="0"/>
              <a:t>Never (1)</a:t>
            </a:r>
            <a:endParaRPr lang="zh-TW" altLang="en-US" sz="3200" dirty="0"/>
          </a:p>
        </p:txBody>
      </p:sp>
      <p:pic>
        <p:nvPicPr>
          <p:cNvPr id="9219" name="Picture 2" descr="C:\Program Files\Microsoft Office\MEDIA\CAGCAT10\j0195812.wmf"/>
          <p:cNvPicPr>
            <a:picLocks noChangeAspect="1" noChangeArrowheads="1"/>
          </p:cNvPicPr>
          <p:nvPr/>
        </p:nvPicPr>
        <p:blipFill>
          <a:blip r:embed="rId2" cstate="print"/>
          <a:srcRect/>
          <a:stretch>
            <a:fillRect/>
          </a:stretch>
        </p:blipFill>
        <p:spPr bwMode="auto">
          <a:xfrm>
            <a:off x="428625" y="4000500"/>
            <a:ext cx="2360613" cy="2428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500188" y="1000125"/>
            <a:ext cx="6272212" cy="4610100"/>
          </a:xfrm>
        </p:spPr>
        <p:txBody>
          <a:bodyPr rtlCol="0">
            <a:normAutofit/>
          </a:bodyPr>
          <a:lstStyle/>
          <a:p>
            <a:pPr fontAlgn="auto">
              <a:spcAft>
                <a:spcPts val="0"/>
              </a:spcAft>
              <a:buFont typeface="Cambria"/>
              <a:buNone/>
              <a:defRPr/>
            </a:pPr>
            <a:r>
              <a:rPr lang="en-US" altLang="zh-TW" sz="3200" dirty="0" smtClean="0"/>
              <a:t>(6)Exaggerating my achievements</a:t>
            </a:r>
          </a:p>
          <a:p>
            <a:pPr fontAlgn="auto">
              <a:spcAft>
                <a:spcPts val="0"/>
              </a:spcAft>
              <a:buFont typeface="Cambria"/>
              <a:buNone/>
              <a:defRPr/>
            </a:pPr>
            <a:endParaRPr lang="en-US" altLang="zh-TW" sz="3200" dirty="0" smtClean="0"/>
          </a:p>
          <a:p>
            <a:pPr fontAlgn="auto">
              <a:spcAft>
                <a:spcPts val="0"/>
              </a:spcAft>
              <a:buFont typeface="Cambria"/>
              <a:buNone/>
              <a:defRPr/>
            </a:pPr>
            <a:endParaRPr lang="en-US" altLang="zh-TW" sz="3200" dirty="0" smtClean="0"/>
          </a:p>
          <a:p>
            <a:pPr marL="457200" indent="-457200" fontAlgn="auto">
              <a:spcAft>
                <a:spcPts val="0"/>
              </a:spcAft>
              <a:buFont typeface="Cambria"/>
              <a:buAutoNum type="alphaLcPeriod"/>
              <a:defRPr/>
            </a:pPr>
            <a:r>
              <a:rPr lang="en-US" altLang="zh-TW" sz="3200" dirty="0" smtClean="0"/>
              <a:t>Always (1)</a:t>
            </a:r>
          </a:p>
          <a:p>
            <a:pPr marL="457200" indent="-457200" fontAlgn="auto">
              <a:spcAft>
                <a:spcPts val="0"/>
              </a:spcAft>
              <a:buFont typeface="Cambria"/>
              <a:buAutoNum type="alphaLcPeriod"/>
              <a:defRPr/>
            </a:pPr>
            <a:r>
              <a:rPr lang="en-US" altLang="zh-TW" sz="3200" dirty="0" smtClean="0"/>
              <a:t>Sometimes (2)</a:t>
            </a:r>
          </a:p>
          <a:p>
            <a:pPr marL="457200" indent="-457200" fontAlgn="auto">
              <a:spcAft>
                <a:spcPts val="0"/>
              </a:spcAft>
              <a:buFont typeface="Cambria"/>
              <a:buAutoNum type="alphaLcPeriod"/>
              <a:defRPr/>
            </a:pPr>
            <a:r>
              <a:rPr lang="en-US" altLang="zh-TW" sz="3200" dirty="0" smtClean="0"/>
              <a:t>Never (3)</a:t>
            </a:r>
          </a:p>
        </p:txBody>
      </p:sp>
      <p:pic>
        <p:nvPicPr>
          <p:cNvPr id="10243" name="Picture 2" descr="C:\Program Files\Microsoft Office\MEDIA\CAGCAT10\j0215086.wmf"/>
          <p:cNvPicPr>
            <a:picLocks noChangeAspect="1" noChangeArrowheads="1"/>
          </p:cNvPicPr>
          <p:nvPr/>
        </p:nvPicPr>
        <p:blipFill>
          <a:blip r:embed="rId2" cstate="print"/>
          <a:srcRect/>
          <a:stretch>
            <a:fillRect/>
          </a:stretch>
        </p:blipFill>
        <p:spPr bwMode="auto">
          <a:xfrm>
            <a:off x="285750" y="2143125"/>
            <a:ext cx="2286000" cy="4121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214438" y="857250"/>
            <a:ext cx="6557962" cy="4752975"/>
          </a:xfrm>
        </p:spPr>
        <p:txBody>
          <a:bodyPr rtlCol="0">
            <a:normAutofit/>
          </a:bodyPr>
          <a:lstStyle/>
          <a:p>
            <a:pPr fontAlgn="auto">
              <a:spcAft>
                <a:spcPts val="0"/>
              </a:spcAft>
              <a:buFont typeface="Cambria"/>
              <a:buNone/>
              <a:defRPr/>
            </a:pPr>
            <a:r>
              <a:rPr lang="en-US" altLang="zh-TW" sz="3200" dirty="0" smtClean="0"/>
              <a:t>(7)I talk more than I listen</a:t>
            </a:r>
          </a:p>
          <a:p>
            <a:pPr fontAlgn="auto">
              <a:spcAft>
                <a:spcPts val="0"/>
              </a:spcAft>
              <a:buFont typeface="Cambria"/>
              <a:buNone/>
              <a:defRPr/>
            </a:pPr>
            <a:endParaRPr lang="en-US" altLang="zh-TW" sz="3200" dirty="0" smtClean="0"/>
          </a:p>
          <a:p>
            <a:pPr marL="457200" indent="-457200" fontAlgn="auto">
              <a:spcAft>
                <a:spcPts val="0"/>
              </a:spcAft>
              <a:buFont typeface="Cambria"/>
              <a:buAutoNum type="alphaLcPeriod"/>
              <a:defRPr/>
            </a:pPr>
            <a:r>
              <a:rPr lang="en-US" altLang="zh-TW" sz="3200" dirty="0" smtClean="0"/>
              <a:t>Always   (1)</a:t>
            </a:r>
          </a:p>
          <a:p>
            <a:pPr marL="457200" indent="-457200" fontAlgn="auto">
              <a:spcAft>
                <a:spcPts val="0"/>
              </a:spcAft>
              <a:buFont typeface="Cambria"/>
              <a:buAutoNum type="alphaLcPeriod"/>
              <a:defRPr/>
            </a:pPr>
            <a:r>
              <a:rPr lang="en-US" altLang="zh-TW" sz="3200" dirty="0" smtClean="0"/>
              <a:t>Sometimes (2)</a:t>
            </a:r>
          </a:p>
          <a:p>
            <a:pPr marL="457200" indent="-457200" fontAlgn="auto">
              <a:spcAft>
                <a:spcPts val="0"/>
              </a:spcAft>
              <a:buFont typeface="Cambria"/>
              <a:buAutoNum type="alphaLcPeriod"/>
              <a:defRPr/>
            </a:pPr>
            <a:r>
              <a:rPr lang="en-US" altLang="zh-TW" sz="3200" dirty="0" smtClean="0"/>
              <a:t>Never (3)</a:t>
            </a:r>
            <a:endParaRPr lang="zh-TW" altLang="en-US" sz="3200" dirty="0"/>
          </a:p>
        </p:txBody>
      </p:sp>
      <p:pic>
        <p:nvPicPr>
          <p:cNvPr id="11267" name="Picture 2" descr="C:\Program Files\Microsoft Office\MEDIA\CAGCAT10\j0301252.wmf"/>
          <p:cNvPicPr>
            <a:picLocks noChangeAspect="1" noChangeArrowheads="1"/>
          </p:cNvPicPr>
          <p:nvPr/>
        </p:nvPicPr>
        <p:blipFill>
          <a:blip r:embed="rId2" cstate="print"/>
          <a:srcRect/>
          <a:stretch>
            <a:fillRect/>
          </a:stretch>
        </p:blipFill>
        <p:spPr bwMode="auto">
          <a:xfrm>
            <a:off x="5581650" y="3643313"/>
            <a:ext cx="2749550" cy="23510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285875" y="1143000"/>
            <a:ext cx="6486525" cy="4467225"/>
          </a:xfrm>
        </p:spPr>
        <p:txBody>
          <a:bodyPr rtlCol="0">
            <a:normAutofit/>
          </a:bodyPr>
          <a:lstStyle/>
          <a:p>
            <a:pPr fontAlgn="auto">
              <a:spcAft>
                <a:spcPts val="0"/>
              </a:spcAft>
              <a:buFont typeface="Cambria"/>
              <a:buNone/>
              <a:defRPr/>
            </a:pPr>
            <a:r>
              <a:rPr lang="en-US" altLang="zh-TW" sz="3200" dirty="0" smtClean="0"/>
              <a:t>(8)I attribute my success to those who have helped me</a:t>
            </a:r>
          </a:p>
          <a:p>
            <a:pPr fontAlgn="auto">
              <a:spcAft>
                <a:spcPts val="0"/>
              </a:spcAft>
              <a:buFont typeface="Cambria"/>
              <a:buNone/>
              <a:defRPr/>
            </a:pPr>
            <a:endParaRPr lang="en-US" altLang="zh-TW" sz="3200" dirty="0" smtClean="0"/>
          </a:p>
          <a:p>
            <a:pPr marL="457200" indent="-457200" fontAlgn="auto">
              <a:spcAft>
                <a:spcPts val="0"/>
              </a:spcAft>
              <a:buFont typeface="Cambria"/>
              <a:buAutoNum type="alphaLcPeriod"/>
              <a:defRPr/>
            </a:pPr>
            <a:r>
              <a:rPr lang="en-US" altLang="zh-TW" sz="3200" dirty="0" smtClean="0"/>
              <a:t>Always    (3)</a:t>
            </a:r>
          </a:p>
          <a:p>
            <a:pPr marL="457200" indent="-457200" fontAlgn="auto">
              <a:spcAft>
                <a:spcPts val="0"/>
              </a:spcAft>
              <a:buFont typeface="Cambria"/>
              <a:buAutoNum type="alphaLcPeriod"/>
              <a:defRPr/>
            </a:pPr>
            <a:r>
              <a:rPr lang="en-US" altLang="zh-TW" sz="3200" dirty="0" smtClean="0"/>
              <a:t>Sometimes (2)</a:t>
            </a:r>
          </a:p>
          <a:p>
            <a:pPr marL="457200" indent="-457200" fontAlgn="auto">
              <a:spcAft>
                <a:spcPts val="0"/>
              </a:spcAft>
              <a:buFont typeface="Cambria"/>
              <a:buAutoNum type="alphaLcPeriod"/>
              <a:defRPr/>
            </a:pPr>
            <a:r>
              <a:rPr lang="en-US" altLang="zh-TW" sz="3200" dirty="0" smtClean="0"/>
              <a:t>Never (1)</a:t>
            </a:r>
            <a:endParaRPr lang="zh-TW" altLang="en-US" sz="3200" dirty="0"/>
          </a:p>
        </p:txBody>
      </p:sp>
      <p:pic>
        <p:nvPicPr>
          <p:cNvPr id="12291" name="Picture 2" descr="C:\Program Files\Microsoft Office\MEDIA\CAGCAT10\j0283209.gif"/>
          <p:cNvPicPr>
            <a:picLocks noChangeAspect="1" noChangeArrowheads="1" noCrop="1"/>
          </p:cNvPicPr>
          <p:nvPr/>
        </p:nvPicPr>
        <p:blipFill>
          <a:blip r:embed="rId2" cstate="print"/>
          <a:srcRect/>
          <a:stretch>
            <a:fillRect/>
          </a:stretch>
        </p:blipFill>
        <p:spPr bwMode="auto">
          <a:xfrm>
            <a:off x="571500" y="4143375"/>
            <a:ext cx="2190750" cy="2143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行雲流水">
  <a:themeElements>
    <a:clrScheme name="行雲流水">
      <a:dk1>
        <a:sysClr val="windowText" lastClr="000000"/>
      </a:dk1>
      <a:lt1>
        <a:sysClr val="window" lastClr="FFFFFF"/>
      </a:lt1>
      <a:dk2>
        <a:srgbClr val="411401"/>
      </a:dk2>
      <a:lt2>
        <a:srgbClr val="FFE6E6"/>
      </a:lt2>
      <a:accent1>
        <a:srgbClr val="A24A48"/>
      </a:accent1>
      <a:accent2>
        <a:srgbClr val="B2935C"/>
      </a:accent2>
      <a:accent3>
        <a:srgbClr val="6A9A9A"/>
      </a:accent3>
      <a:accent4>
        <a:srgbClr val="B2B787"/>
      </a:accent4>
      <a:accent5>
        <a:srgbClr val="91644B"/>
      </a:accent5>
      <a:accent6>
        <a:srgbClr val="654A76"/>
      </a:accent6>
      <a:hlink>
        <a:srgbClr val="00A800"/>
      </a:hlink>
      <a:folHlink>
        <a:srgbClr val="FF00FF"/>
      </a:folHlink>
    </a:clrScheme>
    <a:fontScheme name="行雲流水">
      <a:majorFont>
        <a:latin typeface="Cambria"/>
        <a:ea typeface=""/>
        <a:cs typeface=""/>
        <a:font script="Jpan" typeface="ＭＳ Ｐゴシック"/>
        <a:font script="Hang" typeface="맑은 고딕"/>
        <a:font script="Hans" typeface="华文行楷"/>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alibri"/>
        <a:ea typeface=""/>
        <a:cs typeface=""/>
        <a:font script="Jpan" typeface="ＭＳ Ｐ明朝"/>
        <a:font script="Hang" typeface="HY견명조"/>
        <a:font script="Hans" typeface="华文行楷"/>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行雲流水">
      <a:fillStyleLst>
        <a:solidFill>
          <a:schemeClr val="phClr"/>
        </a:solidFill>
        <a:gradFill rotWithShape="1">
          <a:gsLst>
            <a:gs pos="0">
              <a:schemeClr val="phClr">
                <a:tint val="90000"/>
                <a:satMod val="130000"/>
              </a:schemeClr>
            </a:gs>
            <a:gs pos="50000">
              <a:schemeClr val="phClr">
                <a:tint val="45000"/>
                <a:satMod val="220000"/>
              </a:schemeClr>
            </a:gs>
            <a:gs pos="100000">
              <a:schemeClr val="phClr">
                <a:tint val="90000"/>
                <a:satMod val="130000"/>
              </a:schemeClr>
            </a:gs>
          </a:gsLst>
          <a:lin ang="5400000" scaled="1"/>
        </a:gradFill>
        <a:gradFill rotWithShape="1">
          <a:gsLst>
            <a:gs pos="0">
              <a:schemeClr val="phClr">
                <a:tint val="100000"/>
                <a:shade val="90000"/>
                <a:hueMod val="100000"/>
                <a:satMod val="200000"/>
              </a:schemeClr>
            </a:gs>
            <a:gs pos="50000">
              <a:schemeClr val="phClr">
                <a:tint val="100000"/>
                <a:shade val="60000"/>
                <a:hueMod val="100000"/>
                <a:satMod val="180000"/>
              </a:schemeClr>
            </a:gs>
            <a:gs pos="100000">
              <a:schemeClr val="phClr">
                <a:tint val="100000"/>
                <a:shade val="90000"/>
                <a:hueMod val="100000"/>
                <a:satMod val="200000"/>
              </a:schemeClr>
            </a:gs>
          </a:gsLst>
          <a:lin ang="5400000" scaled="1"/>
        </a:grad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50600">
              <a:schemeClr val="phClr">
                <a:alpha val="40000"/>
              </a:schemeClr>
            </a:glow>
          </a:effectLst>
        </a:effectStyle>
        <a:effectStyle>
          <a:effectLst>
            <a:glow rad="101600">
              <a:schemeClr val="phClr">
                <a:alpha val="60000"/>
              </a:schemeClr>
            </a:glow>
          </a:effectLst>
          <a:scene3d>
            <a:camera prst="isometricLeftDown" fov="0">
              <a:rot lat="0" lon="0" rev="0"/>
            </a:camera>
            <a:lightRig rig="harsh" dir="tl">
              <a:rot lat="0" lon="0" rev="14280000"/>
            </a:lightRig>
          </a:scene3d>
          <a:sp3d prstMaterial="flat">
            <a:bevelT w="38100" h="50800" prst="softRound"/>
          </a:sp3d>
        </a:effectStyle>
        <a:effectStyle>
          <a:effectLst>
            <a:glow>
              <a:schemeClr val="phClr"/>
            </a:glow>
          </a:effectLst>
          <a:scene3d>
            <a:camera prst="isometricLeftDown">
              <a:rot lat="0" lon="0" rev="0"/>
            </a:camera>
            <a:lightRig rig="harsh" dir="tl">
              <a:rot lat="0" lon="0" rev="14280000"/>
            </a:lightRig>
          </a:scene3d>
          <a:sp3d extrusionH="63500" contourW="38100" prstMaterial="flat">
            <a:bevelT w="50800" h="635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80000"/>
                <a:hueMod val="100000"/>
                <a:satMod val="300000"/>
              </a:schemeClr>
            </a:gs>
            <a:gs pos="72000">
              <a:schemeClr val="phClr">
                <a:tint val="100000"/>
                <a:shade val="100000"/>
                <a:hueMod val="100000"/>
                <a:satMod val="100000"/>
              </a:schemeClr>
            </a:gs>
            <a:gs pos="81000">
              <a:schemeClr val="phClr">
                <a:tint val="98000"/>
                <a:shade val="100000"/>
                <a:hueMod val="100000"/>
                <a:satMod val="150000"/>
              </a:schemeClr>
            </a:gs>
            <a:gs pos="100000">
              <a:schemeClr val="phClr">
                <a:tint val="100000"/>
                <a:shade val="100000"/>
                <a:hueMod val="100000"/>
                <a:satMod val="200000"/>
              </a:schemeClr>
            </a:gs>
          </a:gsLst>
          <a:lin ang="16200000" scaled="1"/>
        </a:gradFill>
        <a:blipFill>
          <a:blip xmlns:r="http://schemas.openxmlformats.org/officeDocument/2006/relationships" r:embed="rId1">
            <a:duotone>
              <a:schemeClr val="phClr">
                <a:tint val="100000"/>
                <a:shade val="39000"/>
                <a:hueMod val="100000"/>
                <a:satMod val="150000"/>
              </a:schemeClr>
              <a:schemeClr val="phClr">
                <a:tint val="90000"/>
                <a:shade val="100000"/>
                <a:hueMod val="100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行雲流水">
    <a:dk1>
      <a:sysClr val="windowText" lastClr="000000"/>
    </a:dk1>
    <a:lt1>
      <a:sysClr val="window" lastClr="FFFFFF"/>
    </a:lt1>
    <a:dk2>
      <a:srgbClr val="411401"/>
    </a:dk2>
    <a:lt2>
      <a:srgbClr val="FFE6E6"/>
    </a:lt2>
    <a:accent1>
      <a:srgbClr val="A24A48"/>
    </a:accent1>
    <a:accent2>
      <a:srgbClr val="B2935C"/>
    </a:accent2>
    <a:accent3>
      <a:srgbClr val="6A9A9A"/>
    </a:accent3>
    <a:accent4>
      <a:srgbClr val="B2B787"/>
    </a:accent4>
    <a:accent5>
      <a:srgbClr val="91644B"/>
    </a:accent5>
    <a:accent6>
      <a:srgbClr val="654A76"/>
    </a:accent6>
    <a:hlink>
      <a:srgbClr val="00A800"/>
    </a:hlink>
    <a:folHlink>
      <a:srgbClr val="FF00FF"/>
    </a:folHlink>
  </a:clrScheme>
</a:themeOverride>
</file>

<file path=docProps/app.xml><?xml version="1.0" encoding="utf-8"?>
<Properties xmlns="http://schemas.openxmlformats.org/officeDocument/2006/extended-properties" xmlns:vt="http://schemas.openxmlformats.org/officeDocument/2006/docPropsVTypes">
  <Template>Metro</Template>
  <TotalTime>772</TotalTime>
  <Words>1197</Words>
  <Application>Microsoft Macintosh PowerPoint</Application>
  <PresentationFormat>On-screen Show (4:3)</PresentationFormat>
  <Paragraphs>132</Paragraphs>
  <Slides>36</Slides>
  <Notes>1</Notes>
  <HiddenSlides>0</HiddenSlides>
  <MMClips>0</MMClips>
  <ScaleCrop>false</ScaleCrop>
  <HeadingPairs>
    <vt:vector size="4" baseType="variant">
      <vt:variant>
        <vt:lpstr>Design Template</vt:lpstr>
      </vt:variant>
      <vt:variant>
        <vt:i4>1</vt:i4>
      </vt:variant>
      <vt:variant>
        <vt:lpstr>Slide Titles</vt:lpstr>
      </vt:variant>
      <vt:variant>
        <vt:i4>36</vt:i4>
      </vt:variant>
    </vt:vector>
  </HeadingPairs>
  <TitlesOfParts>
    <vt:vector size="37" baseType="lpstr">
      <vt:lpstr>行雲流水</vt:lpstr>
      <vt:lpstr>Humility</vt:lpstr>
      <vt:lpstr>Test </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Humility is the Solid Foundation of all Virtues   -Confucius</vt:lpstr>
      <vt:lpstr>Slide 16</vt:lpstr>
      <vt:lpstr>Slide 17</vt:lpstr>
      <vt:lpstr>Slide 18</vt:lpstr>
      <vt:lpstr>Slide 19</vt:lpstr>
      <vt:lpstr>Slide 20</vt:lpstr>
      <vt:lpstr>Slide 21</vt:lpstr>
      <vt:lpstr>Slide 22</vt:lpstr>
      <vt:lpstr>Slide 23</vt:lpstr>
      <vt:lpstr>Tax Collector &amp;Pharisee</vt:lpstr>
      <vt:lpstr>Act one</vt:lpstr>
      <vt:lpstr>Naaman &amp; ELisha</vt:lpstr>
      <vt:lpstr>Act two</vt:lpstr>
      <vt:lpstr>Jesus washed Disciples’ Feets</vt:lpstr>
      <vt:lpstr>Slide 29</vt:lpstr>
      <vt:lpstr>Slide 30</vt:lpstr>
      <vt:lpstr>Slide 31</vt:lpstr>
      <vt:lpstr>Slide 32</vt:lpstr>
      <vt:lpstr>Slide 33</vt:lpstr>
      <vt:lpstr>Slide 34</vt:lpstr>
      <vt:lpstr>Slide 35</vt:lpstr>
      <vt:lpstr>Slide 36</vt:lpstr>
    </vt:vector>
  </TitlesOfParts>
  <Company>Civil Service Bureau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Humility</dc:title>
  <dc:creator>Elaine YL YIP</dc:creator>
  <cp:lastModifiedBy>Zoe Fung</cp:lastModifiedBy>
  <cp:revision>60</cp:revision>
  <dcterms:created xsi:type="dcterms:W3CDTF">2011-08-03T05:25:46Z</dcterms:created>
  <dcterms:modified xsi:type="dcterms:W3CDTF">2011-08-03T10:02:54Z</dcterms:modified>
</cp:coreProperties>
</file>