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74" r:id="rId11"/>
    <p:sldId id="275" r:id="rId12"/>
    <p:sldId id="276" r:id="rId13"/>
    <p:sldId id="265" r:id="rId14"/>
    <p:sldId id="272" r:id="rId15"/>
  </p:sldIdLst>
  <p:sldSz cx="9144000" cy="6858000" type="screen4x3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7DBD9-6752-4420-B703-AB1E443C31E0}" type="datetimeFigureOut">
              <a:rPr lang="zh-HK" altLang="en-US" smtClean="0"/>
              <a:t>4/8/2011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ECBDB-19B8-432F-804C-19E60DE7C182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148306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7DBD9-6752-4420-B703-AB1E443C31E0}" type="datetimeFigureOut">
              <a:rPr lang="zh-HK" altLang="en-US" smtClean="0"/>
              <a:t>4/8/2011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ECBDB-19B8-432F-804C-19E60DE7C182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269362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7DBD9-6752-4420-B703-AB1E443C31E0}" type="datetimeFigureOut">
              <a:rPr lang="zh-HK" altLang="en-US" smtClean="0"/>
              <a:t>4/8/2011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ECBDB-19B8-432F-804C-19E60DE7C182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82111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7DBD9-6752-4420-B703-AB1E443C31E0}" type="datetimeFigureOut">
              <a:rPr lang="zh-HK" altLang="en-US" smtClean="0"/>
              <a:t>4/8/2011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ECBDB-19B8-432F-804C-19E60DE7C182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004268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7DBD9-6752-4420-B703-AB1E443C31E0}" type="datetimeFigureOut">
              <a:rPr lang="zh-HK" altLang="en-US" smtClean="0"/>
              <a:t>4/8/2011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ECBDB-19B8-432F-804C-19E60DE7C182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832297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7DBD9-6752-4420-B703-AB1E443C31E0}" type="datetimeFigureOut">
              <a:rPr lang="zh-HK" altLang="en-US" smtClean="0"/>
              <a:t>4/8/2011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ECBDB-19B8-432F-804C-19E60DE7C182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690227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7DBD9-6752-4420-B703-AB1E443C31E0}" type="datetimeFigureOut">
              <a:rPr lang="zh-HK" altLang="en-US" smtClean="0"/>
              <a:t>4/8/2011</a:t>
            </a:fld>
            <a:endParaRPr lang="zh-HK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ECBDB-19B8-432F-804C-19E60DE7C182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85648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7DBD9-6752-4420-B703-AB1E443C31E0}" type="datetimeFigureOut">
              <a:rPr lang="zh-HK" altLang="en-US" smtClean="0"/>
              <a:t>4/8/2011</a:t>
            </a:fld>
            <a:endParaRPr lang="zh-HK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ECBDB-19B8-432F-804C-19E60DE7C182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262851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7DBD9-6752-4420-B703-AB1E443C31E0}" type="datetimeFigureOut">
              <a:rPr lang="zh-HK" altLang="en-US" smtClean="0"/>
              <a:t>4/8/2011</a:t>
            </a:fld>
            <a:endParaRPr lang="zh-HK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ECBDB-19B8-432F-804C-19E60DE7C182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68697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7DBD9-6752-4420-B703-AB1E443C31E0}" type="datetimeFigureOut">
              <a:rPr lang="zh-HK" altLang="en-US" smtClean="0"/>
              <a:t>4/8/2011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ECBDB-19B8-432F-804C-19E60DE7C182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728161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HK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7DBD9-6752-4420-B703-AB1E443C31E0}" type="datetimeFigureOut">
              <a:rPr lang="zh-HK" altLang="en-US" smtClean="0"/>
              <a:t>4/8/2011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ECBDB-19B8-432F-804C-19E60DE7C182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106101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37DBD9-6752-4420-B703-AB1E443C31E0}" type="datetimeFigureOut">
              <a:rPr lang="zh-HK" altLang="en-US" smtClean="0"/>
              <a:t>4/8/2011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BECBDB-19B8-432F-804C-19E60DE7C182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82781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Users\swshing\Desktop\background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039" y="-630832"/>
            <a:ext cx="9361039" cy="7488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8680" y="1268760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HK" sz="5000" b="1" dirty="0" smtClean="0">
                <a:solidFill>
                  <a:srgbClr val="0070C0"/>
                </a:solidFill>
                <a:latin typeface="Bookman Old Style" pitchFamily="18" charset="0"/>
                <a:ea typeface="Batang" pitchFamily="18" charset="-127"/>
              </a:rPr>
              <a:t>RESPONSIBILITY</a:t>
            </a:r>
            <a:endParaRPr lang="zh-HK" altLang="en-US" sz="5000" b="1" dirty="0">
              <a:solidFill>
                <a:srgbClr val="0070C0"/>
              </a:solidFill>
              <a:latin typeface="Bookman Old Style" pitchFamily="18" charset="0"/>
              <a:ea typeface="Batang" pitchFamily="18" charset="-127"/>
            </a:endParaRP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23528" y="2780928"/>
            <a:ext cx="8507288" cy="2376264"/>
          </a:xfrm>
        </p:spPr>
        <p:txBody>
          <a:bodyPr vert="horz">
            <a:normAutofit/>
          </a:bodyPr>
          <a:lstStyle/>
          <a:p>
            <a:pPr marL="0" indent="0" algn="ctr">
              <a:buNone/>
            </a:pPr>
            <a:r>
              <a:rPr lang="en-US" altLang="zh-HK" sz="4000" b="1" dirty="0" smtClean="0"/>
              <a:t>S</a:t>
            </a:r>
            <a:r>
              <a:rPr lang="en-US" altLang="zh-HK" sz="4000" b="1" dirty="0" smtClean="0"/>
              <a:t>omething that </a:t>
            </a:r>
            <a:r>
              <a:rPr lang="en-US" altLang="zh-HK" sz="4000" b="1" dirty="0" smtClean="0"/>
              <a:t>it is your job or duty</a:t>
            </a:r>
            <a:endParaRPr lang="zh-HK" alt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69595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Users\swshing\Desktop\background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95536" y="692696"/>
            <a:ext cx="8291264" cy="5433467"/>
          </a:xfrm>
        </p:spPr>
        <p:txBody>
          <a:bodyPr vert="horz">
            <a:normAutofit lnSpcReduction="10000"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从前，有个主要往外国去。</a:t>
            </a:r>
            <a:endParaRPr lang="en-US" altLang="zh-TW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主人：（对第一个仆人）我现在要往外国去，这是我的一些家业，我给你五千元，你要好好运用它。（对第二个仆人）我给你二千元，你要好好运用它。（对第三个仆人）我给你一千元，你要好好运用它。</a:t>
            </a:r>
            <a:endParaRPr lang="en-US" altLang="zh-TW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第一个仆人领了五千元，随即拿去做买卖，另外赚了五千。第二个仆人领了二千元，也照样拿去做买卖，另赚了五千。第三个仆人领了一千元，随即去掘开地，把主人的银子埋藏了。过了许久，那些仆人的主人回来了。</a:t>
            </a:r>
            <a:endParaRPr lang="en-US" altLang="zh-TW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zh-HK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00760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Users\swshing\Desktop\background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67544" y="620688"/>
            <a:ext cx="8219256" cy="5505475"/>
          </a:xfrm>
        </p:spPr>
        <p:txBody>
          <a:bodyPr vert="horz"/>
          <a:lstStyle/>
          <a:p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主人：我给了你的那些钱，你怎样运用呢？</a:t>
            </a:r>
            <a:endParaRPr lang="en-US" altLang="zh-TW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第一个仆人：主人，你交给我五千元，请看，我又赚了五千。</a:t>
            </a:r>
            <a:endParaRPr lang="en-US" altLang="zh-TW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主人：好！你这又良善、又忠心的仆人，你在不多的事上有忠心，我要把许多事派你管理。可以进来享受你主人的快乐。</a:t>
            </a:r>
            <a:endParaRPr lang="en-US" altLang="zh-TW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第二个仆人：主人，你交给我二千元，请看，我又赚了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二千。</a:t>
            </a:r>
            <a:endParaRPr lang="en-US" altLang="zh-TW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62074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Users\swshing\Desktop\background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11560" y="692696"/>
            <a:ext cx="8075240" cy="5433467"/>
          </a:xfrm>
        </p:spPr>
        <p:txBody>
          <a:bodyPr vert="horz">
            <a:normAutofit lnSpcReduction="10000"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主人：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好！你这又良善、又忠心的仆人，你在不多的事上有忠心，我要把许多事派你管理。可以进来享受你主人的快乐。</a:t>
            </a:r>
            <a:endParaRPr lang="en-US" altLang="zh-TW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第三个仆人：主人，我把你的一千银子埋藏在地里，请看，你的原银子在这里。</a:t>
            </a:r>
            <a:endParaRPr lang="en-US" altLang="zh-TW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主人：你这不负责任的懒仆人！你没有好好运用我给你的家业，你可以把我的银子放在银行，到我来的时候，可以连本带利收回。我现在要夺回你那一千元给那有一万的。你这不负责任的懒仆人，到外面的黑暗里去吧！</a:t>
            </a:r>
            <a:endParaRPr lang="zh-HK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92236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Users\swshing\Desktop\background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251520" y="476672"/>
            <a:ext cx="8435280" cy="5649491"/>
          </a:xfrm>
        </p:spPr>
        <p:txBody>
          <a:bodyPr vert="horz">
            <a:normAutofit/>
          </a:bodyPr>
          <a:lstStyle/>
          <a:p>
            <a:r>
              <a:rPr lang="en-US" altLang="zh-HK" b="1" dirty="0" smtClean="0">
                <a:solidFill>
                  <a:schemeClr val="bg1"/>
                </a:solidFill>
              </a:rPr>
              <a:t>How much money did the Master give the three servants respectively?</a:t>
            </a:r>
          </a:p>
          <a:p>
            <a:r>
              <a:rPr lang="en-US" altLang="zh-HK" b="1" dirty="0">
                <a:solidFill>
                  <a:schemeClr val="bg1"/>
                </a:solidFill>
              </a:rPr>
              <a:t>How did the first servant use the money</a:t>
            </a:r>
            <a:r>
              <a:rPr lang="en-US" altLang="zh-HK" b="1" dirty="0" smtClean="0">
                <a:solidFill>
                  <a:schemeClr val="bg1"/>
                </a:solidFill>
              </a:rPr>
              <a:t>?</a:t>
            </a:r>
          </a:p>
          <a:p>
            <a:r>
              <a:rPr lang="en-US" altLang="zh-HK" b="1" dirty="0">
                <a:solidFill>
                  <a:schemeClr val="bg1"/>
                </a:solidFill>
              </a:rPr>
              <a:t>How did the second servant use the money</a:t>
            </a:r>
            <a:r>
              <a:rPr lang="en-US" altLang="zh-HK" b="1" dirty="0" smtClean="0">
                <a:solidFill>
                  <a:schemeClr val="bg1"/>
                </a:solidFill>
              </a:rPr>
              <a:t>?</a:t>
            </a:r>
          </a:p>
          <a:p>
            <a:r>
              <a:rPr lang="en-US" altLang="zh-HK" b="1" dirty="0">
                <a:solidFill>
                  <a:schemeClr val="bg1"/>
                </a:solidFill>
              </a:rPr>
              <a:t>How did the third servant use the money</a:t>
            </a:r>
            <a:r>
              <a:rPr lang="en-US" altLang="zh-HK" b="1" dirty="0" smtClean="0">
                <a:solidFill>
                  <a:schemeClr val="bg1"/>
                </a:solidFill>
              </a:rPr>
              <a:t>?</a:t>
            </a:r>
          </a:p>
          <a:p>
            <a:r>
              <a:rPr lang="en-US" altLang="zh-HK" b="1" dirty="0">
                <a:solidFill>
                  <a:schemeClr val="bg1"/>
                </a:solidFill>
              </a:rPr>
              <a:t>What did the Master say to the first </a:t>
            </a:r>
            <a:r>
              <a:rPr lang="en-US" altLang="zh-HK" b="1" dirty="0" smtClean="0">
                <a:solidFill>
                  <a:schemeClr val="bg1"/>
                </a:solidFill>
              </a:rPr>
              <a:t>servant?</a:t>
            </a:r>
          </a:p>
          <a:p>
            <a:r>
              <a:rPr lang="en-US" altLang="zh-HK" b="1" dirty="0" smtClean="0">
                <a:solidFill>
                  <a:schemeClr val="bg1"/>
                </a:solidFill>
              </a:rPr>
              <a:t>What </a:t>
            </a:r>
            <a:r>
              <a:rPr lang="en-US" altLang="zh-HK" b="1" dirty="0">
                <a:solidFill>
                  <a:schemeClr val="bg1"/>
                </a:solidFill>
              </a:rPr>
              <a:t>did the Master say to the second servant</a:t>
            </a:r>
            <a:r>
              <a:rPr lang="en-US" altLang="zh-HK" b="1" dirty="0" smtClean="0">
                <a:solidFill>
                  <a:schemeClr val="bg1"/>
                </a:solidFill>
              </a:rPr>
              <a:t>?</a:t>
            </a:r>
          </a:p>
          <a:p>
            <a:r>
              <a:rPr lang="en-US" altLang="zh-HK" b="1" dirty="0">
                <a:solidFill>
                  <a:schemeClr val="bg1"/>
                </a:solidFill>
              </a:rPr>
              <a:t>What did the Master say to the third servant?</a:t>
            </a:r>
            <a:endParaRPr lang="zh-HK" altLang="en-US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altLang="zh-HK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altLang="zh-HK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zh-HK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497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Users\swshing\Desktop\background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426170"/>
          </a:xfrm>
        </p:spPr>
        <p:txBody>
          <a:bodyPr>
            <a:normAutofit/>
          </a:bodyPr>
          <a:lstStyle/>
          <a:p>
            <a:r>
              <a:rPr lang="en-US" altLang="zh-HK" sz="3000" b="1" dirty="0">
                <a:solidFill>
                  <a:srgbClr val="FFFF00"/>
                </a:solidFill>
              </a:rPr>
              <a:t>What is the most important responsibility we have</a:t>
            </a:r>
            <a:r>
              <a:rPr lang="en-US" altLang="zh-HK" sz="3000" b="1" dirty="0" smtClean="0">
                <a:solidFill>
                  <a:srgbClr val="FFFF00"/>
                </a:solidFill>
              </a:rPr>
              <a:t>?</a:t>
            </a:r>
            <a:endParaRPr lang="zh-HK" altLang="en-US" sz="3000" b="1" dirty="0">
              <a:solidFill>
                <a:srgbClr val="FFFF00"/>
              </a:solidFill>
            </a:endParaRP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95536" y="1340768"/>
            <a:ext cx="8291264" cy="4785395"/>
          </a:xfrm>
        </p:spPr>
        <p:txBody>
          <a:bodyPr vert="horz"/>
          <a:lstStyle/>
          <a:p>
            <a:pPr marL="0" indent="0">
              <a:buNone/>
            </a:pPr>
            <a:r>
              <a:rPr lang="en-US" altLang="zh-HK" b="1" dirty="0" smtClean="0">
                <a:solidFill>
                  <a:schemeClr val="bg1"/>
                </a:solidFill>
              </a:rPr>
              <a:t>“Fear God and keep his commandments, for this is the whole duty of man. </a:t>
            </a:r>
          </a:p>
          <a:p>
            <a:pPr marL="0" indent="0">
              <a:buNone/>
            </a:pPr>
            <a:r>
              <a:rPr lang="en-US" altLang="zh-HK" b="1" dirty="0" smtClean="0">
                <a:solidFill>
                  <a:schemeClr val="bg1"/>
                </a:solidFill>
              </a:rPr>
              <a:t>For God will bring every deed into judgment, including every hidden thing, whether it is good or evil.” (Ecc12:13-14)</a:t>
            </a:r>
          </a:p>
          <a:p>
            <a:pPr marL="0" indent="0">
              <a:buNone/>
            </a:pP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「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……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敬畏神，谨守他的诫命，这是人所当尽的本分。因为人所做的事，无论是善是恶，神都必审问。」（传道书 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12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: 13-14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）</a:t>
            </a:r>
            <a:endParaRPr lang="zh-HK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61826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404665"/>
            <a:ext cx="7848872" cy="1224136"/>
          </a:xfrm>
        </p:spPr>
        <p:txBody>
          <a:bodyPr/>
          <a:lstStyle/>
          <a:p>
            <a:r>
              <a:rPr lang="en-US" altLang="zh-HK" b="1" dirty="0" smtClean="0">
                <a:latin typeface="Centaur" pitchFamily="18" charset="0"/>
              </a:rPr>
              <a:t>Adam’s Tasks at Eden?</a:t>
            </a:r>
            <a:endParaRPr lang="zh-HK" altLang="en-US" b="1" dirty="0">
              <a:latin typeface="Centaur" pitchFamily="18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31640" y="1988840"/>
            <a:ext cx="6552728" cy="3888432"/>
          </a:xfrm>
        </p:spPr>
        <p:txBody>
          <a:bodyPr>
            <a:normAutofit/>
          </a:bodyPr>
          <a:lstStyle/>
          <a:p>
            <a:r>
              <a:rPr lang="en-US" altLang="zh-HK" dirty="0" smtClean="0">
                <a:solidFill>
                  <a:schemeClr val="tx1"/>
                </a:solidFill>
              </a:rPr>
              <a:t>Do you know what jobs were assigned to Adam at Eden?</a:t>
            </a:r>
          </a:p>
          <a:p>
            <a:endParaRPr lang="en-US" altLang="zh-HK" dirty="0">
              <a:solidFill>
                <a:schemeClr val="tx1"/>
              </a:solidFill>
            </a:endParaRPr>
          </a:p>
          <a:p>
            <a:endParaRPr lang="en-US" altLang="zh-HK" dirty="0" smtClean="0">
              <a:solidFill>
                <a:schemeClr val="tx1"/>
              </a:solidFill>
            </a:endParaRPr>
          </a:p>
          <a:p>
            <a:endParaRPr lang="zh-HK" alt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463" y="3573016"/>
            <a:ext cx="3268761" cy="2617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963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 dirty="0" smtClean="0">
                <a:latin typeface="Century" pitchFamily="18" charset="0"/>
              </a:rPr>
              <a:t>Adam was responsible for…</a:t>
            </a:r>
            <a:endParaRPr lang="zh-HK" altLang="en-US" dirty="0">
              <a:latin typeface="Century" pitchFamily="18" charset="0"/>
            </a:endParaRPr>
          </a:p>
        </p:txBody>
      </p:sp>
      <p:sp>
        <p:nvSpPr>
          <p:cNvPr id="9" name="直排文字版面配置區 8"/>
          <p:cNvSpPr>
            <a:spLocks noGrp="1"/>
          </p:cNvSpPr>
          <p:nvPr>
            <p:ph type="body" orient="vert" idx="1"/>
          </p:nvPr>
        </p:nvSpPr>
        <p:spPr>
          <a:xfrm>
            <a:off x="467544" y="1772816"/>
            <a:ext cx="8219256" cy="4353347"/>
          </a:xfrm>
        </p:spPr>
        <p:txBody>
          <a:bodyPr vert="horz"/>
          <a:lstStyle/>
          <a:p>
            <a:r>
              <a:rPr lang="en-US" altLang="zh-HK" dirty="0" smtClean="0"/>
              <a:t>The Lord God took the man and put him in the Garden of Eden to work it and take care of it. (Genesis 2:15)</a:t>
            </a:r>
          </a:p>
          <a:p>
            <a:endParaRPr lang="zh-HK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433763"/>
            <a:ext cx="2114550" cy="216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509963"/>
            <a:ext cx="2190750" cy="209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377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490066"/>
          </a:xfrm>
        </p:spPr>
        <p:txBody>
          <a:bodyPr>
            <a:normAutofit fontScale="90000"/>
          </a:bodyPr>
          <a:lstStyle/>
          <a:p>
            <a:endParaRPr lang="zh-HK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67544" y="980728"/>
            <a:ext cx="8219256" cy="5145435"/>
          </a:xfrm>
        </p:spPr>
        <p:txBody>
          <a:bodyPr vert="horz">
            <a:normAutofit/>
          </a:bodyPr>
          <a:lstStyle/>
          <a:p>
            <a:r>
              <a:rPr lang="en-US" altLang="zh-HK" sz="2800" dirty="0" smtClean="0"/>
              <a:t>Now the Lord God had formed out of the ground all</a:t>
            </a:r>
          </a:p>
          <a:p>
            <a:pPr marL="0" indent="0">
              <a:buNone/>
            </a:pPr>
            <a:r>
              <a:rPr lang="en-US" altLang="zh-HK" sz="2800" dirty="0"/>
              <a:t> </a:t>
            </a:r>
            <a:r>
              <a:rPr lang="en-US" altLang="zh-HK" sz="2800" dirty="0" smtClean="0"/>
              <a:t>   the beasts of the field and all the birds of the air. He   </a:t>
            </a:r>
          </a:p>
          <a:p>
            <a:pPr marL="0" indent="0">
              <a:buNone/>
            </a:pPr>
            <a:r>
              <a:rPr lang="en-US" altLang="zh-HK" sz="2800" dirty="0"/>
              <a:t> </a:t>
            </a:r>
            <a:r>
              <a:rPr lang="en-US" altLang="zh-HK" sz="2800" dirty="0" smtClean="0"/>
              <a:t>   brought them to the man to see what he would    </a:t>
            </a:r>
          </a:p>
          <a:p>
            <a:pPr marL="0" indent="0">
              <a:buNone/>
            </a:pPr>
            <a:r>
              <a:rPr lang="en-US" altLang="zh-HK" sz="2800" dirty="0"/>
              <a:t> </a:t>
            </a:r>
            <a:r>
              <a:rPr lang="en-US" altLang="zh-HK" sz="2800" dirty="0" smtClean="0"/>
              <a:t>   name them; and whatever the man called each living </a:t>
            </a:r>
          </a:p>
          <a:p>
            <a:pPr marL="0" indent="0">
              <a:buNone/>
            </a:pPr>
            <a:r>
              <a:rPr lang="en-US" altLang="zh-HK" sz="2800" dirty="0"/>
              <a:t> </a:t>
            </a:r>
            <a:r>
              <a:rPr lang="en-US" altLang="zh-HK" sz="2800" dirty="0" smtClean="0"/>
              <a:t>   creature, that was its name. </a:t>
            </a:r>
          </a:p>
          <a:p>
            <a:pPr marL="0" indent="0">
              <a:buNone/>
            </a:pPr>
            <a:r>
              <a:rPr lang="en-US" altLang="zh-HK" sz="2800" dirty="0"/>
              <a:t> </a:t>
            </a:r>
            <a:r>
              <a:rPr lang="en-US" altLang="zh-HK" sz="2800" dirty="0" smtClean="0"/>
              <a:t>   So the man gave names</a:t>
            </a:r>
          </a:p>
          <a:p>
            <a:pPr marL="0" indent="0">
              <a:buNone/>
            </a:pPr>
            <a:r>
              <a:rPr lang="en-US" altLang="zh-HK" sz="2800" dirty="0" smtClean="0"/>
              <a:t>    to all the livestock, the birds </a:t>
            </a:r>
          </a:p>
          <a:p>
            <a:pPr marL="0" indent="0">
              <a:buNone/>
            </a:pPr>
            <a:r>
              <a:rPr lang="en-US" altLang="zh-HK" sz="2800" dirty="0"/>
              <a:t> </a:t>
            </a:r>
            <a:r>
              <a:rPr lang="en-US" altLang="zh-HK" sz="2800" dirty="0" smtClean="0"/>
              <a:t>   of the air and all the beasts </a:t>
            </a:r>
          </a:p>
          <a:p>
            <a:pPr marL="0" indent="0">
              <a:buNone/>
            </a:pPr>
            <a:r>
              <a:rPr lang="en-US" altLang="zh-HK" sz="2800" dirty="0"/>
              <a:t> </a:t>
            </a:r>
            <a:r>
              <a:rPr lang="en-US" altLang="zh-HK" sz="2800" dirty="0" smtClean="0"/>
              <a:t>   of the field. (Genesis 2: 18-20)</a:t>
            </a:r>
          </a:p>
          <a:p>
            <a:endParaRPr lang="zh-HK" altLang="en-US"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429000"/>
            <a:ext cx="2451348" cy="2740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0869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HK" sz="3600" b="1" dirty="0" smtClean="0">
                <a:latin typeface="Century" pitchFamily="18" charset="0"/>
              </a:rPr>
              <a:t>So, what responsibilities do you have…</a:t>
            </a:r>
            <a:endParaRPr lang="zh-HK" altLang="en-US" sz="3600" b="1" dirty="0">
              <a:latin typeface="Century" pitchFamily="18" charset="0"/>
            </a:endParaRP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r>
              <a:rPr lang="en-US" altLang="zh-HK" dirty="0" smtClean="0">
                <a:latin typeface="Book Antiqua" pitchFamily="18" charset="0"/>
              </a:rPr>
              <a:t>At home?</a:t>
            </a:r>
          </a:p>
          <a:p>
            <a:endParaRPr lang="en-US" altLang="zh-HK" dirty="0" smtClean="0">
              <a:latin typeface="Book Antiqua" pitchFamily="18" charset="0"/>
            </a:endParaRPr>
          </a:p>
          <a:p>
            <a:endParaRPr lang="en-US" altLang="zh-HK" dirty="0" smtClean="0">
              <a:latin typeface="Book Antiqua" pitchFamily="18" charset="0"/>
            </a:endParaRPr>
          </a:p>
          <a:p>
            <a:endParaRPr lang="en-US" altLang="zh-HK" dirty="0" smtClean="0">
              <a:latin typeface="Book Antiqua" pitchFamily="18" charset="0"/>
            </a:endParaRPr>
          </a:p>
          <a:p>
            <a:endParaRPr lang="en-US" altLang="zh-HK" dirty="0" smtClean="0">
              <a:latin typeface="Book Antiqua" pitchFamily="18" charset="0"/>
            </a:endParaRPr>
          </a:p>
          <a:p>
            <a:endParaRPr lang="en-US" altLang="zh-HK" dirty="0">
              <a:latin typeface="Book Antiqua" pitchFamily="18" charset="0"/>
            </a:endParaRPr>
          </a:p>
          <a:p>
            <a:endParaRPr lang="zh-HK" altLang="en-US" dirty="0">
              <a:latin typeface="Book Antiqua" pitchFamily="18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348880"/>
            <a:ext cx="1905000" cy="177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3" y="3429000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437112"/>
            <a:ext cx="2085975" cy="219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4332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zh-HK" sz="3200" dirty="0" smtClean="0">
                <a:latin typeface="Book Antiqua" pitchFamily="18" charset="0"/>
              </a:rPr>
              <a:t>At school?</a:t>
            </a:r>
            <a:endParaRPr lang="zh-HK" altLang="en-US" sz="3200" dirty="0">
              <a:latin typeface="Book Antiqua" pitchFamily="18" charset="0"/>
            </a:endParaRP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endParaRPr lang="en-US" altLang="zh-HK" dirty="0" smtClean="0"/>
          </a:p>
          <a:p>
            <a:endParaRPr lang="en-US" altLang="zh-HK" dirty="0"/>
          </a:p>
          <a:p>
            <a:endParaRPr lang="en-US" altLang="zh-HK" dirty="0" smtClean="0"/>
          </a:p>
          <a:p>
            <a:endParaRPr lang="en-US" altLang="zh-HK" dirty="0"/>
          </a:p>
          <a:p>
            <a:endParaRPr lang="en-US" altLang="zh-HK" dirty="0" smtClean="0"/>
          </a:p>
          <a:p>
            <a:endParaRPr lang="en-US" altLang="zh-HK" dirty="0" smtClean="0"/>
          </a:p>
          <a:p>
            <a:endParaRPr lang="zh-HK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90675"/>
            <a:ext cx="4044084" cy="2990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575246"/>
            <a:ext cx="2295525" cy="199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32656"/>
            <a:ext cx="3014288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3057" y="3429000"/>
            <a:ext cx="2649488" cy="1987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229589"/>
            <a:ext cx="2243884" cy="2292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2498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HK" sz="3200" dirty="0" smtClean="0">
                <a:latin typeface="Book Antiqua" pitchFamily="18" charset="0"/>
              </a:rPr>
              <a:t>In society?</a:t>
            </a:r>
            <a:endParaRPr lang="zh-HK" altLang="en-US" sz="3200" dirty="0">
              <a:latin typeface="Book Antiqua" pitchFamily="18" charset="0"/>
            </a:endParaRP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endParaRPr lang="en-US" altLang="zh-HK" dirty="0" smtClean="0"/>
          </a:p>
          <a:p>
            <a:endParaRPr lang="en-US" altLang="zh-HK" dirty="0"/>
          </a:p>
          <a:p>
            <a:endParaRPr lang="en-US" altLang="zh-HK" dirty="0" smtClean="0"/>
          </a:p>
          <a:p>
            <a:endParaRPr lang="en-US" altLang="zh-HK" dirty="0"/>
          </a:p>
          <a:p>
            <a:endParaRPr lang="en-US" altLang="zh-HK" dirty="0" smtClean="0"/>
          </a:p>
          <a:p>
            <a:endParaRPr lang="zh-HK" altLang="en-US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312862"/>
            <a:ext cx="3125128" cy="1685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8660" y="3432279"/>
            <a:ext cx="2061455" cy="3030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12776"/>
            <a:ext cx="2088232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268760"/>
            <a:ext cx="2581275" cy="177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3449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HK" sz="3200" dirty="0" smtClean="0">
                <a:latin typeface="Book Antiqua" pitchFamily="18" charset="0"/>
              </a:rPr>
              <a:t>In this summer camp?</a:t>
            </a:r>
            <a:endParaRPr lang="zh-HK" altLang="en-US" sz="3200" dirty="0">
              <a:latin typeface="Book Antiqua" pitchFamily="18" charset="0"/>
            </a:endParaRP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pPr marL="0" indent="0">
              <a:buNone/>
            </a:pPr>
            <a:endParaRPr lang="en-US" altLang="zh-HK" dirty="0" smtClean="0"/>
          </a:p>
          <a:p>
            <a:pPr marL="0" indent="0">
              <a:buNone/>
            </a:pPr>
            <a:endParaRPr lang="en-US" altLang="zh-HK" dirty="0"/>
          </a:p>
          <a:p>
            <a:pPr marL="0" indent="0">
              <a:buNone/>
            </a:pPr>
            <a:endParaRPr lang="en-US" altLang="zh-HK" dirty="0" smtClean="0"/>
          </a:p>
          <a:p>
            <a:pPr marL="0" indent="0">
              <a:buNone/>
            </a:pPr>
            <a:endParaRPr lang="en-US" altLang="zh-HK" dirty="0"/>
          </a:p>
          <a:p>
            <a:pPr marL="0" indent="0">
              <a:buNone/>
            </a:pPr>
            <a:endParaRPr lang="zh-HK" alt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2571750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323" y="4077072"/>
            <a:ext cx="1872208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3" y="3933056"/>
            <a:ext cx="3717998" cy="2661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341" y="1863849"/>
            <a:ext cx="3109464" cy="2069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9608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HK" sz="4000" b="1" dirty="0" smtClean="0">
                <a:latin typeface="Centaur" pitchFamily="18" charset="0"/>
              </a:rPr>
              <a:t>Why is responsibility important?</a:t>
            </a:r>
            <a:endParaRPr lang="zh-HK" altLang="en-US" sz="4000" b="1" dirty="0">
              <a:latin typeface="Centaur" pitchFamily="18" charset="0"/>
            </a:endParaRP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r>
              <a:rPr lang="en-US" altLang="zh-HK" dirty="0" smtClean="0"/>
              <a:t>Matthew 25: 14 – 30</a:t>
            </a:r>
          </a:p>
          <a:p>
            <a:endParaRPr lang="en-US" altLang="zh-HK" dirty="0"/>
          </a:p>
          <a:p>
            <a:pPr marL="0" indent="0">
              <a:buNone/>
            </a:pPr>
            <a:endParaRPr lang="zh-HK" alt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276872"/>
            <a:ext cx="3600400" cy="4114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4811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中庸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356</TotalTime>
  <Words>791</Words>
  <Application>Microsoft Office PowerPoint</Application>
  <PresentationFormat>如螢幕大小 (4:3)</PresentationFormat>
  <Paragraphs>61</Paragraphs>
  <Slides>14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15" baseType="lpstr">
      <vt:lpstr>Office 佈景主題</vt:lpstr>
      <vt:lpstr>RESPONSIBILITY</vt:lpstr>
      <vt:lpstr>Adam’s Tasks at Eden?</vt:lpstr>
      <vt:lpstr>Adam was responsible for…</vt:lpstr>
      <vt:lpstr>PowerPoint 簡報</vt:lpstr>
      <vt:lpstr>So, what responsibilities do you have…</vt:lpstr>
      <vt:lpstr>At school?</vt:lpstr>
      <vt:lpstr>In society?</vt:lpstr>
      <vt:lpstr>In this summer camp?</vt:lpstr>
      <vt:lpstr>Why is responsibility important?</vt:lpstr>
      <vt:lpstr>PowerPoint 簡報</vt:lpstr>
      <vt:lpstr>PowerPoint 簡報</vt:lpstr>
      <vt:lpstr>PowerPoint 簡報</vt:lpstr>
      <vt:lpstr>PowerPoint 簡報</vt:lpstr>
      <vt:lpstr>What is the most important responsibility we have?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Adam’s Task at Eden?</dc:title>
  <dc:creator>swshing</dc:creator>
  <cp:lastModifiedBy>swshing</cp:lastModifiedBy>
  <cp:revision>48</cp:revision>
  <dcterms:created xsi:type="dcterms:W3CDTF">2011-07-28T03:00:12Z</dcterms:created>
  <dcterms:modified xsi:type="dcterms:W3CDTF">2011-08-04T13:11:37Z</dcterms:modified>
</cp:coreProperties>
</file>