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4428-CB09-4722-8A50-434F55D6D877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8EB7-F43E-46ED-ADA2-2674A4781C5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216189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4428-CB09-4722-8A50-434F55D6D877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8EB7-F43E-46ED-ADA2-2674A4781C5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313401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4428-CB09-4722-8A50-434F55D6D877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8EB7-F43E-46ED-ADA2-2674A4781C5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073187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4428-CB09-4722-8A50-434F55D6D877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8EB7-F43E-46ED-ADA2-2674A4781C5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36553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4428-CB09-4722-8A50-434F55D6D877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8EB7-F43E-46ED-ADA2-2674A4781C5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005638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4428-CB09-4722-8A50-434F55D6D877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8EB7-F43E-46ED-ADA2-2674A4781C5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5580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4428-CB09-4722-8A50-434F55D6D877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8EB7-F43E-46ED-ADA2-2674A4781C5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80114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4428-CB09-4722-8A50-434F55D6D877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8EB7-F43E-46ED-ADA2-2674A4781C5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76269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4428-CB09-4722-8A50-434F55D6D877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8EB7-F43E-46ED-ADA2-2674A4781C5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65945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4428-CB09-4722-8A50-434F55D6D877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8EB7-F43E-46ED-ADA2-2674A4781C5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2356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4428-CB09-4722-8A50-434F55D6D877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8EB7-F43E-46ED-ADA2-2674A4781C5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02992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B4428-CB09-4722-8A50-434F55D6D877}" type="datetimeFigureOut">
              <a:rPr lang="zh-HK" altLang="en-US" smtClean="0"/>
              <a:t>4/8/2011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C8EB7-F43E-46ED-ADA2-2674A4781C5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7544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HK" dirty="0" smtClean="0"/>
              <a:t>Team Building Games </a:t>
            </a:r>
            <a:endParaRPr lang="zh-HK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HK" dirty="0" smtClean="0">
                <a:solidFill>
                  <a:schemeClr val="tx1"/>
                </a:solidFill>
              </a:rPr>
              <a:t>August 5, 2011 (</a:t>
            </a:r>
            <a:r>
              <a:rPr lang="en-US" altLang="zh-HK" dirty="0" smtClean="0">
                <a:solidFill>
                  <a:schemeClr val="tx1"/>
                </a:solidFill>
              </a:rPr>
              <a:t>Friday)</a:t>
            </a:r>
            <a:endParaRPr lang="zh-HK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19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 smtClean="0"/>
              <a:t>“Building the Babel”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HK" dirty="0" smtClean="0"/>
              <a:t>Students are asked to build their own Babel with newspaper, straws and tapes in 20 minutes.</a:t>
            </a:r>
          </a:p>
          <a:p>
            <a:r>
              <a:rPr lang="en-US" altLang="zh-HK" dirty="0" smtClean="0"/>
              <a:t>Each team will be given a chance to “attack” others’ towers once with a newspaper ball.</a:t>
            </a:r>
          </a:p>
          <a:p>
            <a:r>
              <a:rPr lang="en-US" altLang="zh-HK" dirty="0" smtClean="0"/>
              <a:t>The highest tower that survives the attacks will win the game.</a:t>
            </a:r>
          </a:p>
          <a:p>
            <a:r>
              <a:rPr lang="en-US" altLang="zh-HK" dirty="0" smtClean="0"/>
              <a:t>The winning team will score 100 points.</a:t>
            </a:r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6225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 smtClean="0"/>
              <a:t>“Big Car Wheel”</a:t>
            </a:r>
            <a:endParaRPr lang="zh-HK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HK" dirty="0" smtClean="0"/>
              <a:t>Each team needs to make a very big car wheel, which is a very big circle that every one of the team can line up inside.</a:t>
            </a:r>
          </a:p>
          <a:p>
            <a:r>
              <a:rPr lang="en-US" altLang="zh-HK" dirty="0" smtClean="0"/>
              <a:t>A roll of plastic tape and some newspaper will be provided for making this circle.</a:t>
            </a:r>
          </a:p>
          <a:p>
            <a:r>
              <a:rPr lang="en-US" altLang="zh-HK" dirty="0" smtClean="0"/>
              <a:t>When the game starts, each team has to move the circle from the starting point to the end point.</a:t>
            </a:r>
          </a:p>
          <a:p>
            <a:r>
              <a:rPr lang="en-US" altLang="zh-HK" dirty="0" smtClean="0"/>
              <a:t>The team that first reaches the end point wins the game.</a:t>
            </a:r>
          </a:p>
          <a:p>
            <a:r>
              <a:rPr lang="en-US" altLang="zh-HK" dirty="0" smtClean="0"/>
              <a:t>The winning team will score 100 points.</a:t>
            </a:r>
          </a:p>
          <a:p>
            <a:r>
              <a:rPr lang="en-US" altLang="zh-HK" dirty="0" smtClean="0"/>
              <a:t>Each team has 15 minutes for preparation.</a:t>
            </a:r>
          </a:p>
        </p:txBody>
      </p:sp>
    </p:spTree>
    <p:extLst>
      <p:ext uri="{BB962C8B-B14F-4D97-AF65-F5344CB8AC3E}">
        <p14:creationId xmlns:p14="http://schemas.microsoft.com/office/powerpoint/2010/main" val="57044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 smtClean="0"/>
              <a:t>“Tell Me the Answer”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zh-HK" sz="2400" dirty="0" smtClean="0"/>
              <a:t>Every one of the team lines up with certain space in between.</a:t>
            </a:r>
          </a:p>
          <a:p>
            <a:r>
              <a:rPr lang="en-US" altLang="zh-HK" sz="2400" dirty="0" smtClean="0"/>
              <a:t>The one who stands at the front will be told quietly a simple arithmetic, e.g. 1+2+3-4</a:t>
            </a:r>
          </a:p>
          <a:p>
            <a:r>
              <a:rPr lang="en-US" altLang="zh-HK" sz="2400" dirty="0" smtClean="0"/>
              <a:t>The s/he needs to tell the one behind, NOT VERBALLY, but using only BODY LANGUAGE. Using fingers to show the numbers IS NOT ALLOWED as well.</a:t>
            </a:r>
          </a:p>
          <a:p>
            <a:r>
              <a:rPr lang="en-US" altLang="zh-HK" sz="2400" dirty="0" smtClean="0"/>
              <a:t>Pass this arithmetic from one to another. When it comes to the one standing at the back of the team, s/he needs to calculate the answer and run to the front to tell the answer.</a:t>
            </a:r>
          </a:p>
          <a:p>
            <a:r>
              <a:rPr lang="en-US" altLang="zh-HK" sz="2400" dirty="0" smtClean="0"/>
              <a:t>The team that first gives a correct answer wins the game.</a:t>
            </a:r>
          </a:p>
          <a:p>
            <a:r>
              <a:rPr lang="en-US" altLang="zh-HK" sz="2400" dirty="0" smtClean="0"/>
              <a:t>Each team has 15 minutes for coming up with a set of body language which can be understood by everyone of the team.</a:t>
            </a:r>
            <a:endParaRPr lang="zh-HK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144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HK" dirty="0" smtClean="0"/>
              <a:t>“Passing </a:t>
            </a:r>
            <a:r>
              <a:rPr lang="en-US" altLang="zh-HK" dirty="0" err="1" smtClean="0"/>
              <a:t>Pingpong</a:t>
            </a:r>
            <a:r>
              <a:rPr lang="en-US" altLang="zh-HK" dirty="0" smtClean="0"/>
              <a:t> along Straw Track”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zh-HK" dirty="0" smtClean="0"/>
              <a:t>Every one of the team will be given a straw.</a:t>
            </a:r>
          </a:p>
          <a:p>
            <a:r>
              <a:rPr lang="en-US" altLang="zh-HK" dirty="0" smtClean="0"/>
              <a:t>Divide the team into half and stand opposite to each other.</a:t>
            </a:r>
          </a:p>
          <a:p>
            <a:r>
              <a:rPr lang="en-US" altLang="zh-HK" dirty="0" smtClean="0"/>
              <a:t>The two sides need to form a little “track” with the straws.</a:t>
            </a:r>
          </a:p>
          <a:p>
            <a:r>
              <a:rPr lang="en-US" altLang="zh-HK" dirty="0" smtClean="0"/>
              <a:t>When the game starts, a </a:t>
            </a:r>
            <a:r>
              <a:rPr lang="en-US" altLang="zh-HK" dirty="0" err="1" smtClean="0"/>
              <a:t>pingpong</a:t>
            </a:r>
            <a:r>
              <a:rPr lang="en-US" altLang="zh-HK" dirty="0" smtClean="0"/>
              <a:t> will be placed on this little track, teammates need to transfer the </a:t>
            </a:r>
            <a:r>
              <a:rPr lang="en-US" altLang="zh-HK" dirty="0" err="1" smtClean="0"/>
              <a:t>pingpong</a:t>
            </a:r>
            <a:r>
              <a:rPr lang="en-US" altLang="zh-HK" dirty="0" smtClean="0"/>
              <a:t> to the front without letting it drop down.</a:t>
            </a:r>
          </a:p>
          <a:p>
            <a:r>
              <a:rPr lang="en-US" altLang="zh-HK" dirty="0" smtClean="0"/>
              <a:t>The pair that has transferred the </a:t>
            </a:r>
            <a:r>
              <a:rPr lang="en-US" altLang="zh-HK" dirty="0" err="1" smtClean="0"/>
              <a:t>pingpong</a:t>
            </a:r>
            <a:r>
              <a:rPr lang="en-US" altLang="zh-HK" dirty="0" smtClean="0"/>
              <a:t> has to go to the front to form a new part of the track.</a:t>
            </a:r>
          </a:p>
          <a:p>
            <a:r>
              <a:rPr lang="en-US" altLang="zh-HK" dirty="0" smtClean="0"/>
              <a:t>If the </a:t>
            </a:r>
            <a:r>
              <a:rPr lang="en-US" altLang="zh-HK" dirty="0" err="1" smtClean="0"/>
              <a:t>pingpong</a:t>
            </a:r>
            <a:r>
              <a:rPr lang="en-US" altLang="zh-HK" dirty="0" smtClean="0"/>
              <a:t> drops on the floor during the course of the game, the team needs to go back to the starting point and start all over again.</a:t>
            </a:r>
          </a:p>
          <a:p>
            <a:r>
              <a:rPr lang="en-US" altLang="zh-HK" dirty="0" smtClean="0"/>
              <a:t>The team that first reaches the end point wins the game.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70625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 smtClean="0"/>
              <a:t>“Passing Balloon with Feet”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HK" dirty="0" smtClean="0"/>
              <a:t>All team members sit on the floor and form a circle.</a:t>
            </a:r>
          </a:p>
          <a:p>
            <a:r>
              <a:rPr lang="en-US" altLang="zh-HK" dirty="0" smtClean="0"/>
              <a:t>Each team is given a balloon.</a:t>
            </a:r>
          </a:p>
          <a:p>
            <a:r>
              <a:rPr lang="en-US" altLang="zh-HK" dirty="0" smtClean="0"/>
              <a:t>A member starts passing the balloon with his/her feet to the one sitting next to him/her.</a:t>
            </a:r>
          </a:p>
          <a:p>
            <a:r>
              <a:rPr lang="en-US" altLang="zh-HK" dirty="0" smtClean="0"/>
              <a:t>The team that first passes the straw circle to the starting point again wins.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69557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508</Words>
  <Application>Microsoft Office PowerPoint</Application>
  <PresentationFormat>如螢幕大小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Team Building Games </vt:lpstr>
      <vt:lpstr>“Building the Babel”</vt:lpstr>
      <vt:lpstr>“Big Car Wheel”</vt:lpstr>
      <vt:lpstr>“Tell Me the Answer”</vt:lpstr>
      <vt:lpstr>“Passing Pingpong along Straw Track”</vt:lpstr>
      <vt:lpstr>“Passing Balloon with Feet”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 Building Games</dc:title>
  <dc:creator>swshing</dc:creator>
  <cp:lastModifiedBy>swshing</cp:lastModifiedBy>
  <cp:revision>4</cp:revision>
  <dcterms:created xsi:type="dcterms:W3CDTF">2011-08-04T15:23:30Z</dcterms:created>
  <dcterms:modified xsi:type="dcterms:W3CDTF">2011-08-04T15:41:18Z</dcterms:modified>
</cp:coreProperties>
</file>